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9" r:id="rId4"/>
    <p:sldId id="263" r:id="rId5"/>
    <p:sldId id="260" r:id="rId6"/>
    <p:sldId id="265" r:id="rId7"/>
    <p:sldId id="261" r:id="rId8"/>
    <p:sldId id="262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97CA"/>
    <a:srgbClr val="B94B3E"/>
    <a:srgbClr val="76A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7"/>
    <p:restoredTop sz="94662"/>
  </p:normalViewPr>
  <p:slideViewPr>
    <p:cSldViewPr snapToGrid="0" snapToObjects="1">
      <p:cViewPr varScale="1">
        <p:scale>
          <a:sx n="143" d="100"/>
          <a:sy n="143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E4603-D84A-114A-9CD5-93160A63B302}" type="datetimeFigureOut">
              <a:rPr lang="it-IT" smtClean="0"/>
              <a:t>29/06/17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0CFFC-D2B5-D743-B693-A6FC6DCED092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748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B4E0E-AB72-DE47-A879-B1E2A97F7C19}" type="datetimeFigureOut">
              <a:rPr lang="it-IT" smtClean="0"/>
              <a:t>29/06/17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26E49-99D5-1B4B-96BF-55D4129DE86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5672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26E49-99D5-1B4B-96BF-55D4129DE86D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327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26E49-99D5-1B4B-96BF-55D4129DE86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874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26E49-99D5-1B4B-96BF-55D4129DE86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c0mix/ApplicazioniWebClou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it-IT" dirty="0" smtClean="0"/>
              <a:t>ITALIA SPORT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Lorenzo </a:t>
            </a:r>
            <a:r>
              <a:rPr lang="it-IT" dirty="0" smtClean="0"/>
              <a:t>Comi</a:t>
            </a:r>
          </a:p>
          <a:p>
            <a:r>
              <a:rPr lang="it-IT" dirty="0" smtClean="0"/>
              <a:t>Web Application and </a:t>
            </a:r>
            <a:r>
              <a:rPr lang="it-IT" dirty="0" err="1" smtClean="0"/>
              <a:t>Cloud</a:t>
            </a:r>
            <a:endParaRPr lang="it-IT" dirty="0" smtClean="0"/>
          </a:p>
          <a:p>
            <a:r>
              <a:rPr lang="it-IT" dirty="0" smtClean="0"/>
              <a:t>Università degli Studi di Milano </a:t>
            </a:r>
            <a:r>
              <a:rPr lang="mr-IN" dirty="0" smtClean="0"/>
              <a:t>–</a:t>
            </a:r>
            <a:r>
              <a:rPr lang="it-IT" dirty="0" smtClean="0"/>
              <a:t> Crema 2016/2017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43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 rot="16833755">
            <a:off x="73940" y="93335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FrontEnd</a:t>
            </a:r>
            <a:endParaRPr lang="it-IT" b="1" dirty="0" smtClean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854" y="1370782"/>
            <a:ext cx="7352293" cy="3696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502" flipH="1" flipV="1">
            <a:off x="6154795" y="5379317"/>
            <a:ext cx="896648" cy="47402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7022769" y="4860607"/>
            <a:ext cx="2749378" cy="1940957"/>
          </a:xfrm>
          <a:prstGeom prst="roundRect">
            <a:avLst/>
          </a:prstGeom>
          <a:solidFill>
            <a:srgbClr val="3697CA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Footer</a:t>
            </a:r>
          </a:p>
          <a:p>
            <a:r>
              <a:rPr lang="it-IT" sz="1000" dirty="0"/>
              <a:t>&lt;</a:t>
            </a:r>
            <a:r>
              <a:rPr lang="it-IT" sz="1000" dirty="0" err="1"/>
              <a:t>footer</a:t>
            </a:r>
            <a:r>
              <a:rPr lang="it-IT" sz="1000" dirty="0"/>
              <a:t>&gt;</a:t>
            </a:r>
            <a:br>
              <a:rPr lang="it-IT" sz="1000" dirty="0"/>
            </a:br>
            <a:r>
              <a:rPr lang="it-IT" sz="1000" dirty="0"/>
              <a:t>    &lt;</a:t>
            </a:r>
            <a:r>
              <a:rPr lang="it-IT" sz="1000" dirty="0" err="1"/>
              <a:t>p</a:t>
            </a:r>
            <a:r>
              <a:rPr lang="it-IT" sz="1000" dirty="0"/>
              <a:t>&gt;</a:t>
            </a:r>
            <a:r>
              <a:rPr lang="it-IT" sz="1000" dirty="0"/>
              <a:t>2017</a:t>
            </a:r>
            <a:br>
              <a:rPr lang="it-IT" sz="1000" dirty="0"/>
            </a:br>
            <a:r>
              <a:rPr lang="it-IT" sz="1000" dirty="0"/>
              <a:t>        </a:t>
            </a:r>
            <a:r>
              <a:rPr lang="it-IT" sz="1000" dirty="0"/>
              <a:t>&lt;a </a:t>
            </a:r>
            <a:r>
              <a:rPr lang="it-IT" sz="1000" dirty="0" err="1"/>
              <a:t>href</a:t>
            </a:r>
            <a:r>
              <a:rPr lang="it-IT" sz="1000" dirty="0"/>
              <a:t>="http://</a:t>
            </a:r>
            <a:r>
              <a:rPr lang="it-IT" sz="1000" dirty="0" err="1"/>
              <a:t>www.unimi.it</a:t>
            </a:r>
            <a:r>
              <a:rPr lang="it-IT" sz="1000" dirty="0"/>
              <a:t>/</a:t>
            </a:r>
            <a:r>
              <a:rPr lang="it-IT" sz="1000" dirty="0" err="1"/>
              <a:t>default.htm</a:t>
            </a:r>
            <a:r>
              <a:rPr lang="it-IT" sz="1000" dirty="0"/>
              <a:t>"&gt;</a:t>
            </a:r>
            <a:br>
              <a:rPr lang="it-IT" sz="1000" dirty="0"/>
            </a:br>
            <a:r>
              <a:rPr lang="it-IT" sz="1000" dirty="0"/>
              <a:t>            </a:t>
            </a:r>
            <a:r>
              <a:rPr lang="it-IT" sz="1000" dirty="0"/>
              <a:t>Università degli Studi di Milano</a:t>
            </a:r>
            <a:br>
              <a:rPr lang="it-IT" sz="1000" dirty="0"/>
            </a:br>
            <a:r>
              <a:rPr lang="it-IT" sz="1000" dirty="0"/>
              <a:t>        </a:t>
            </a:r>
            <a:r>
              <a:rPr lang="it-IT" sz="1000" dirty="0"/>
              <a:t>&lt;/a&gt;</a:t>
            </a:r>
            <a:br>
              <a:rPr lang="it-IT" sz="1000" dirty="0"/>
            </a:br>
            <a:r>
              <a:rPr lang="it-IT" sz="1000" dirty="0"/>
              <a:t>        </a:t>
            </a:r>
            <a:r>
              <a:rPr lang="it-IT" sz="1000" dirty="0"/>
              <a:t>Lorenzo Comi</a:t>
            </a:r>
            <a:br>
              <a:rPr lang="it-IT" sz="1000" dirty="0"/>
            </a:br>
            <a:r>
              <a:rPr lang="it-IT" sz="1000" dirty="0"/>
              <a:t>    </a:t>
            </a:r>
            <a:r>
              <a:rPr lang="it-IT" sz="1000" dirty="0"/>
              <a:t>&lt;/</a:t>
            </a:r>
            <a:r>
              <a:rPr lang="it-IT" sz="1000" dirty="0" err="1"/>
              <a:t>p</a:t>
            </a:r>
            <a:r>
              <a:rPr lang="it-IT" sz="1000" dirty="0"/>
              <a:t>&gt;</a:t>
            </a:r>
            <a:br>
              <a:rPr lang="it-IT" sz="1000" dirty="0"/>
            </a:br>
            <a:r>
              <a:rPr lang="it-IT" sz="1000" dirty="0"/>
              <a:t>&lt;/</a:t>
            </a:r>
            <a:r>
              <a:rPr lang="it-IT" sz="1000" dirty="0" err="1"/>
              <a:t>footer</a:t>
            </a:r>
            <a:r>
              <a:rPr lang="it-IT" sz="1000" dirty="0"/>
              <a:t>&gt;</a:t>
            </a:r>
            <a:endParaRPr lang="en-GB" sz="1000" dirty="0" err="1" smtClean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77347">
            <a:off x="2574029" y="2311142"/>
            <a:ext cx="1091939" cy="577273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021976" y="2880024"/>
            <a:ext cx="2990242" cy="1906905"/>
          </a:xfrm>
          <a:prstGeom prst="roundRect">
            <a:avLst/>
          </a:prstGeom>
          <a:solidFill>
            <a:srgbClr val="76AB4F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Navigation Bar</a:t>
            </a:r>
          </a:p>
          <a:p>
            <a:r>
              <a:rPr lang="en-GB" sz="1000" dirty="0"/>
              <a:t>&lt;!-- Navigation --&gt;</a:t>
            </a:r>
            <a:br>
              <a:rPr lang="en-GB" sz="1000" dirty="0"/>
            </a:br>
            <a:r>
              <a:rPr lang="en-GB" sz="1000" dirty="0"/>
              <a:t>&lt;</a:t>
            </a:r>
            <a:r>
              <a:rPr lang="en-GB" sz="1000" dirty="0" err="1"/>
              <a:t>nav</a:t>
            </a:r>
            <a:r>
              <a:rPr lang="en-GB" sz="1000" dirty="0"/>
              <a:t> id="menu"&gt;</a:t>
            </a:r>
            <a:br>
              <a:rPr lang="en-GB" sz="1000" dirty="0"/>
            </a:br>
            <a:r>
              <a:rPr lang="en-GB" sz="1000" dirty="0"/>
              <a:t>    &lt;</a:t>
            </a:r>
            <a:r>
              <a:rPr lang="en-GB" sz="1000" dirty="0" err="1"/>
              <a:t>ul</a:t>
            </a:r>
            <a:r>
              <a:rPr lang="en-GB" sz="1000" dirty="0"/>
              <a:t>&gt;</a:t>
            </a:r>
            <a:br>
              <a:rPr lang="en-GB" sz="1000" dirty="0"/>
            </a:br>
            <a:r>
              <a:rPr lang="en-GB" sz="1000" dirty="0"/>
              <a:t>        &lt;li&gt;&lt;a </a:t>
            </a:r>
            <a:r>
              <a:rPr lang="en-GB" sz="1000" dirty="0" err="1"/>
              <a:t>href</a:t>
            </a:r>
            <a:r>
              <a:rPr lang="en-GB" sz="1000" dirty="0"/>
              <a:t>="/</a:t>
            </a:r>
            <a:r>
              <a:rPr lang="en-GB" sz="1000" dirty="0" err="1"/>
              <a:t>sportivi.html</a:t>
            </a:r>
            <a:r>
              <a:rPr lang="en-GB" sz="1000" dirty="0"/>
              <a:t>"&gt;</a:t>
            </a:r>
            <a:r>
              <a:rPr lang="en-GB" sz="1000" dirty="0" err="1"/>
              <a:t>Sportivi</a:t>
            </a:r>
            <a:r>
              <a:rPr lang="en-GB" sz="1000" dirty="0"/>
              <a:t>&lt;/a&gt;&lt;/li&gt;</a:t>
            </a:r>
            <a:br>
              <a:rPr lang="en-GB" sz="1000" dirty="0"/>
            </a:br>
            <a:r>
              <a:rPr lang="en-GB" sz="1000" dirty="0"/>
              <a:t>        &lt;li&gt;&lt;a </a:t>
            </a:r>
            <a:r>
              <a:rPr lang="en-GB" sz="1000" dirty="0" err="1"/>
              <a:t>href</a:t>
            </a:r>
            <a:r>
              <a:rPr lang="en-GB" sz="1000" dirty="0"/>
              <a:t>="/</a:t>
            </a:r>
            <a:r>
              <a:rPr lang="en-GB" sz="1000" dirty="0" err="1"/>
              <a:t>attivita.html</a:t>
            </a:r>
            <a:r>
              <a:rPr lang="en-GB" sz="1000" dirty="0"/>
              <a:t>"&gt;</a:t>
            </a:r>
            <a:r>
              <a:rPr lang="en-GB" sz="1000" dirty="0" err="1"/>
              <a:t>Attività</a:t>
            </a:r>
            <a:r>
              <a:rPr lang="en-GB" sz="1000" dirty="0"/>
              <a:t>&lt;/a&gt;&lt;/li&gt;</a:t>
            </a:r>
            <a:br>
              <a:rPr lang="en-GB" sz="1000" dirty="0"/>
            </a:br>
            <a:r>
              <a:rPr lang="en-GB" sz="1000" dirty="0"/>
              <a:t>        &lt;li&gt;&lt;a </a:t>
            </a:r>
            <a:r>
              <a:rPr lang="en-GB" sz="1000" dirty="0" err="1"/>
              <a:t>href</a:t>
            </a:r>
            <a:r>
              <a:rPr lang="en-GB" sz="1000" dirty="0"/>
              <a:t>="/</a:t>
            </a:r>
            <a:r>
              <a:rPr lang="en-GB" sz="1000" dirty="0" err="1"/>
              <a:t>localStorage.html</a:t>
            </a:r>
            <a:r>
              <a:rPr lang="en-GB" sz="1000" dirty="0"/>
              <a:t>"&gt;</a:t>
            </a:r>
            <a:r>
              <a:rPr lang="en-GB" sz="1000" dirty="0"/>
              <a:t>Local Storage</a:t>
            </a:r>
            <a:r>
              <a:rPr lang="en-GB" sz="1000" dirty="0"/>
              <a:t>&lt;/a&gt;&lt;/li&gt;</a:t>
            </a:r>
            <a:br>
              <a:rPr lang="en-GB" sz="1000" dirty="0"/>
            </a:br>
            <a:r>
              <a:rPr lang="en-GB" sz="1000" dirty="0"/>
              <a:t>    &lt;/</a:t>
            </a:r>
            <a:r>
              <a:rPr lang="en-GB" sz="1000" dirty="0" err="1"/>
              <a:t>ul</a:t>
            </a:r>
            <a:r>
              <a:rPr lang="en-GB" sz="1000" dirty="0"/>
              <a:t>&gt;</a:t>
            </a:r>
            <a:br>
              <a:rPr lang="en-GB" sz="1000" dirty="0"/>
            </a:br>
            <a:r>
              <a:rPr lang="en-GB" sz="1000" dirty="0"/>
              <a:t>&lt;/</a:t>
            </a:r>
            <a:r>
              <a:rPr lang="en-GB" sz="1000" dirty="0" err="1"/>
              <a:t>nav</a:t>
            </a:r>
            <a:r>
              <a:rPr lang="en-GB" sz="1000" dirty="0" smtClean="0"/>
              <a:t>&gt;</a:t>
            </a:r>
            <a:endParaRPr lang="en-GB" sz="1600" dirty="0" smtClean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06373" flipH="1" flipV="1">
            <a:off x="8127761" y="3700286"/>
            <a:ext cx="1091939" cy="577273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8159918" y="124138"/>
            <a:ext cx="3920409" cy="3405188"/>
          </a:xfrm>
          <a:prstGeom prst="roundRect">
            <a:avLst/>
          </a:prstGeom>
          <a:solidFill>
            <a:srgbClr val="B94B3E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/>
              <a:t>Foto</a:t>
            </a:r>
            <a:r>
              <a:rPr lang="en-GB" dirty="0" smtClean="0"/>
              <a:t> Slider</a:t>
            </a:r>
          </a:p>
          <a:p>
            <a:r>
              <a:rPr lang="mr-IN" sz="1100" dirty="0"/>
              <a:t>&lt;!-- </a:t>
            </a:r>
            <a:r>
              <a:rPr lang="mr-IN" sz="1100" dirty="0" err="1"/>
              <a:t>Photo</a:t>
            </a:r>
            <a:r>
              <a:rPr lang="mr-IN" sz="1100" dirty="0"/>
              <a:t> </a:t>
            </a:r>
            <a:r>
              <a:rPr lang="mr-IN" sz="1100" dirty="0" err="1"/>
              <a:t>Slider</a:t>
            </a:r>
            <a:r>
              <a:rPr lang="mr-IN" sz="1100" dirty="0"/>
              <a:t> --&gt;</a:t>
            </a:r>
            <a:br>
              <a:rPr lang="mr-IN" sz="1100" dirty="0"/>
            </a:br>
            <a:r>
              <a:rPr lang="mr-IN" sz="1100" dirty="0"/>
              <a:t>&lt;</a:t>
            </a:r>
            <a:r>
              <a:rPr lang="mr-IN" sz="1100" dirty="0" err="1"/>
              <a:t>div</a:t>
            </a:r>
            <a:r>
              <a:rPr lang="mr-IN" sz="1100" dirty="0"/>
              <a:t> </a:t>
            </a:r>
            <a:r>
              <a:rPr lang="mr-IN" sz="1100" dirty="0" err="1"/>
              <a:t>class</a:t>
            </a:r>
            <a:r>
              <a:rPr lang="mr-IN" sz="1100" dirty="0"/>
              <a:t>="</a:t>
            </a:r>
            <a:r>
              <a:rPr lang="mr-IN" sz="1100" dirty="0" err="1"/>
              <a:t>container</a:t>
            </a:r>
            <a:r>
              <a:rPr lang="mr-IN" sz="1100" dirty="0" smtClean="0"/>
              <a:t>"&gt;</a:t>
            </a:r>
            <a:endParaRPr lang="it-IT" sz="1100" dirty="0"/>
          </a:p>
          <a:p>
            <a:r>
              <a:rPr lang="it-IT" sz="1100" dirty="0"/>
              <a:t> </a:t>
            </a:r>
            <a:r>
              <a:rPr lang="it-IT" sz="1100" dirty="0" smtClean="0"/>
              <a:t> </a:t>
            </a:r>
            <a:r>
              <a:rPr lang="mr-IN" sz="1100" dirty="0" smtClean="0"/>
              <a:t>&lt;</a:t>
            </a:r>
            <a:r>
              <a:rPr lang="mr-IN" sz="1100" dirty="0" err="1"/>
              <a:t>div</a:t>
            </a:r>
            <a:r>
              <a:rPr lang="mr-IN" sz="1100" dirty="0"/>
              <a:t> </a:t>
            </a:r>
            <a:r>
              <a:rPr lang="mr-IN" sz="1100" dirty="0" err="1"/>
              <a:t>id</a:t>
            </a:r>
            <a:r>
              <a:rPr lang="mr-IN" sz="1100" dirty="0"/>
              <a:t>="</a:t>
            </a:r>
            <a:r>
              <a:rPr lang="mr-IN" sz="1100" dirty="0" err="1"/>
              <a:t>content-slider</a:t>
            </a:r>
            <a:r>
              <a:rPr lang="mr-IN" sz="1100" dirty="0"/>
              <a:t>"&gt;</a:t>
            </a:r>
            <a:br>
              <a:rPr lang="mr-IN" sz="1100" dirty="0"/>
            </a:br>
            <a:r>
              <a:rPr lang="mr-IN" sz="1100" dirty="0"/>
              <a:t> </a:t>
            </a:r>
            <a:r>
              <a:rPr lang="it-IT" sz="1100" dirty="0" smtClean="0"/>
              <a:t>  </a:t>
            </a:r>
            <a:r>
              <a:rPr lang="mr-IN" sz="1100" dirty="0" smtClean="0"/>
              <a:t>&lt;</a:t>
            </a:r>
            <a:r>
              <a:rPr lang="mr-IN" sz="1100" dirty="0" err="1"/>
              <a:t>div</a:t>
            </a:r>
            <a:r>
              <a:rPr lang="mr-IN" sz="1100" dirty="0"/>
              <a:t> </a:t>
            </a:r>
            <a:r>
              <a:rPr lang="mr-IN" sz="1100" dirty="0" err="1"/>
              <a:t>id</a:t>
            </a:r>
            <a:r>
              <a:rPr lang="mr-IN" sz="1100" dirty="0"/>
              <a:t>="</a:t>
            </a:r>
            <a:r>
              <a:rPr lang="mr-IN" sz="1100" dirty="0" err="1"/>
              <a:t>slider</a:t>
            </a:r>
            <a:r>
              <a:rPr lang="mr-IN" sz="1100" dirty="0"/>
              <a:t>"&gt;  &lt;!-- </a:t>
            </a:r>
            <a:r>
              <a:rPr lang="mr-IN" sz="1100" dirty="0" err="1"/>
              <a:t>Slider</a:t>
            </a:r>
            <a:r>
              <a:rPr lang="mr-IN" sz="1100" dirty="0"/>
              <a:t> </a:t>
            </a:r>
            <a:r>
              <a:rPr lang="mr-IN" sz="1100" dirty="0" err="1"/>
              <a:t>container</a:t>
            </a:r>
            <a:r>
              <a:rPr lang="mr-IN" sz="1100" dirty="0"/>
              <a:t> --&gt;</a:t>
            </a:r>
            <a:br>
              <a:rPr lang="mr-IN" sz="1100" dirty="0"/>
            </a:br>
            <a:r>
              <a:rPr lang="mr-IN" sz="1100" dirty="0"/>
              <a:t>  </a:t>
            </a:r>
            <a:r>
              <a:rPr lang="it-IT" sz="1100" dirty="0" smtClean="0"/>
              <a:t>  </a:t>
            </a:r>
            <a:r>
              <a:rPr lang="mr-IN" sz="1100" dirty="0" smtClean="0"/>
              <a:t>&lt;</a:t>
            </a:r>
            <a:r>
              <a:rPr lang="mr-IN" sz="1100" dirty="0" err="1"/>
              <a:t>div</a:t>
            </a:r>
            <a:r>
              <a:rPr lang="mr-IN" sz="1100" dirty="0"/>
              <a:t> </a:t>
            </a:r>
            <a:r>
              <a:rPr lang="mr-IN" sz="1100" dirty="0" err="1"/>
              <a:t>id</a:t>
            </a:r>
            <a:r>
              <a:rPr lang="mr-IN" sz="1100" dirty="0"/>
              <a:t>="</a:t>
            </a:r>
            <a:r>
              <a:rPr lang="mr-IN" sz="1100" dirty="0" err="1"/>
              <a:t>mask</a:t>
            </a:r>
            <a:r>
              <a:rPr lang="mr-IN" sz="1100" dirty="0"/>
              <a:t>"&gt;  &lt;!-- </a:t>
            </a:r>
            <a:r>
              <a:rPr lang="mr-IN" sz="1100" dirty="0" err="1"/>
              <a:t>Mask</a:t>
            </a:r>
            <a:r>
              <a:rPr lang="mr-IN" sz="1100" dirty="0"/>
              <a:t> --&gt;</a:t>
            </a:r>
            <a:br>
              <a:rPr lang="mr-IN" sz="1100" dirty="0"/>
            </a:br>
            <a:r>
              <a:rPr lang="mr-IN" sz="1100" dirty="0"/>
              <a:t>   </a:t>
            </a:r>
            <a:r>
              <a:rPr lang="it-IT" sz="1100" dirty="0"/>
              <a:t> </a:t>
            </a:r>
            <a:r>
              <a:rPr lang="it-IT" sz="1100" dirty="0" smtClean="0"/>
              <a:t> </a:t>
            </a:r>
            <a:r>
              <a:rPr lang="mr-IN" sz="1100" dirty="0" smtClean="0"/>
              <a:t>&lt;</a:t>
            </a:r>
            <a:r>
              <a:rPr lang="mr-IN" sz="1100" dirty="0" err="1"/>
              <a:t>ul</a:t>
            </a:r>
            <a:r>
              <a:rPr lang="mr-IN" sz="1100" dirty="0"/>
              <a:t>&gt;</a:t>
            </a:r>
            <a:br>
              <a:rPr lang="mr-IN" sz="1100" dirty="0"/>
            </a:br>
            <a:r>
              <a:rPr lang="mr-IN" sz="1100" dirty="0"/>
              <a:t>    </a:t>
            </a:r>
            <a:r>
              <a:rPr lang="it-IT" sz="1100" dirty="0" smtClean="0"/>
              <a:t>  </a:t>
            </a:r>
            <a:r>
              <a:rPr lang="mr-IN" sz="1100" dirty="0" smtClean="0"/>
              <a:t>&lt;</a:t>
            </a:r>
            <a:r>
              <a:rPr lang="mr-IN" sz="1100" dirty="0" err="1"/>
              <a:t>li</a:t>
            </a:r>
            <a:r>
              <a:rPr lang="mr-IN" sz="1100" dirty="0"/>
              <a:t> </a:t>
            </a:r>
            <a:r>
              <a:rPr lang="mr-IN" sz="1100" dirty="0" err="1"/>
              <a:t>id</a:t>
            </a:r>
            <a:r>
              <a:rPr lang="mr-IN" sz="1100" dirty="0"/>
              <a:t>="</a:t>
            </a:r>
            <a:r>
              <a:rPr lang="mr-IN" sz="1100" dirty="0" err="1"/>
              <a:t>first</a:t>
            </a:r>
            <a:r>
              <a:rPr lang="mr-IN" sz="1100" dirty="0"/>
              <a:t>" </a:t>
            </a:r>
            <a:r>
              <a:rPr lang="mr-IN" sz="1100" dirty="0" err="1"/>
              <a:t>class</a:t>
            </a:r>
            <a:r>
              <a:rPr lang="mr-IN" sz="1100" dirty="0"/>
              <a:t>="</a:t>
            </a:r>
            <a:r>
              <a:rPr lang="mr-IN" sz="1100" dirty="0" err="1"/>
              <a:t>firstanimation</a:t>
            </a:r>
            <a:r>
              <a:rPr lang="mr-IN" sz="1100" dirty="0"/>
              <a:t>"&gt;</a:t>
            </a:r>
            <a:br>
              <a:rPr lang="mr-IN" sz="1100" dirty="0"/>
            </a:br>
            <a:r>
              <a:rPr lang="mr-IN" sz="1100" dirty="0"/>
              <a:t>   </a:t>
            </a:r>
            <a:r>
              <a:rPr lang="mr-IN" sz="1100" dirty="0" smtClean="0"/>
              <a:t>  </a:t>
            </a:r>
            <a:r>
              <a:rPr lang="it-IT" sz="1100" dirty="0" smtClean="0"/>
              <a:t>  </a:t>
            </a:r>
            <a:r>
              <a:rPr lang="mr-IN" sz="1100" dirty="0" smtClean="0"/>
              <a:t>&lt;</a:t>
            </a:r>
            <a:r>
              <a:rPr lang="mr-IN" sz="1100" dirty="0" err="1"/>
              <a:t>a</a:t>
            </a:r>
            <a:r>
              <a:rPr lang="mr-IN" sz="1100" dirty="0"/>
              <a:t> </a:t>
            </a:r>
            <a:r>
              <a:rPr lang="mr-IN" sz="1100" dirty="0" err="1"/>
              <a:t>href</a:t>
            </a:r>
            <a:r>
              <a:rPr lang="mr-IN" sz="1100" dirty="0"/>
              <a:t>="#"&gt; &lt;</a:t>
            </a:r>
            <a:r>
              <a:rPr lang="mr-IN" sz="1100" dirty="0" err="1"/>
              <a:t>img</a:t>
            </a:r>
            <a:r>
              <a:rPr lang="mr-IN" sz="1100" dirty="0"/>
              <a:t> </a:t>
            </a:r>
            <a:r>
              <a:rPr lang="mr-IN" sz="1100" dirty="0" err="1"/>
              <a:t>src</a:t>
            </a:r>
            <a:r>
              <a:rPr lang="mr-IN" sz="1100" dirty="0"/>
              <a:t>="</a:t>
            </a:r>
            <a:r>
              <a:rPr lang="mr-IN" sz="1100" dirty="0" err="1"/>
              <a:t>images</a:t>
            </a:r>
            <a:r>
              <a:rPr lang="mr-IN" sz="1100" dirty="0"/>
              <a:t>/img_1.jpg</a:t>
            </a:r>
            <a:r>
              <a:rPr lang="mr-IN" sz="1100" dirty="0" smtClean="0"/>
              <a:t>"/&gt;</a:t>
            </a:r>
            <a:endParaRPr lang="it-IT" sz="1100" dirty="0" smtClean="0"/>
          </a:p>
          <a:p>
            <a:r>
              <a:rPr lang="mr-IN" sz="1100" dirty="0" smtClean="0"/>
              <a:t>&lt;/</a:t>
            </a:r>
            <a:r>
              <a:rPr lang="mr-IN" sz="1100" dirty="0" err="1"/>
              <a:t>a</a:t>
            </a:r>
            <a:r>
              <a:rPr lang="mr-IN" sz="1100" dirty="0" smtClean="0"/>
              <a:t>&gt;</a:t>
            </a:r>
            <a:r>
              <a:rPr lang="it-IT" sz="1100" dirty="0" smtClean="0"/>
              <a:t>&lt;</a:t>
            </a:r>
            <a:r>
              <a:rPr lang="mr-IN" sz="1100" dirty="0" smtClean="0"/>
              <a:t>/</a:t>
            </a:r>
            <a:r>
              <a:rPr lang="mr-IN" sz="1100" dirty="0" err="1"/>
              <a:t>li</a:t>
            </a:r>
            <a:r>
              <a:rPr lang="mr-IN" sz="1100" dirty="0"/>
              <a:t>&gt;</a:t>
            </a:r>
            <a:br>
              <a:rPr lang="mr-IN" sz="1100" dirty="0"/>
            </a:br>
            <a:r>
              <a:rPr lang="mr-IN" sz="1100" dirty="0"/>
              <a:t>     </a:t>
            </a:r>
            <a:r>
              <a:rPr lang="mr-IN" sz="1100" dirty="0" smtClean="0"/>
              <a:t>&lt;</a:t>
            </a:r>
            <a:r>
              <a:rPr lang="mr-IN" sz="1100" dirty="0" err="1"/>
              <a:t>li</a:t>
            </a:r>
            <a:r>
              <a:rPr lang="mr-IN" sz="1100" dirty="0"/>
              <a:t> </a:t>
            </a:r>
            <a:r>
              <a:rPr lang="mr-IN" sz="1100" dirty="0" err="1"/>
              <a:t>id</a:t>
            </a:r>
            <a:r>
              <a:rPr lang="mr-IN" sz="1100" dirty="0"/>
              <a:t>="</a:t>
            </a:r>
            <a:r>
              <a:rPr lang="mr-IN" sz="1100" dirty="0" err="1"/>
              <a:t>second</a:t>
            </a:r>
            <a:r>
              <a:rPr lang="mr-IN" sz="1100" dirty="0"/>
              <a:t>" </a:t>
            </a:r>
            <a:r>
              <a:rPr lang="mr-IN" sz="1100" dirty="0" err="1"/>
              <a:t>class</a:t>
            </a:r>
            <a:r>
              <a:rPr lang="mr-IN" sz="1100" dirty="0"/>
              <a:t>="</a:t>
            </a:r>
            <a:r>
              <a:rPr lang="mr-IN" sz="1100" dirty="0" err="1"/>
              <a:t>secondanimation</a:t>
            </a:r>
            <a:r>
              <a:rPr lang="mr-IN" sz="1100" dirty="0"/>
              <a:t>"&gt;</a:t>
            </a:r>
            <a:br>
              <a:rPr lang="mr-IN" sz="1100" dirty="0"/>
            </a:br>
            <a:r>
              <a:rPr lang="mr-IN" sz="1100" dirty="0"/>
              <a:t>     </a:t>
            </a:r>
            <a:r>
              <a:rPr lang="mr-IN" sz="1100" dirty="0" smtClean="0"/>
              <a:t> &lt;</a:t>
            </a:r>
            <a:r>
              <a:rPr lang="mr-IN" sz="1100" dirty="0" err="1"/>
              <a:t>a</a:t>
            </a:r>
            <a:r>
              <a:rPr lang="mr-IN" sz="1100" dirty="0"/>
              <a:t> </a:t>
            </a:r>
            <a:r>
              <a:rPr lang="mr-IN" sz="1100" dirty="0" err="1"/>
              <a:t>href</a:t>
            </a:r>
            <a:r>
              <a:rPr lang="mr-IN" sz="1100" dirty="0"/>
              <a:t>="#"&gt; &lt;</a:t>
            </a:r>
            <a:r>
              <a:rPr lang="mr-IN" sz="1100" dirty="0" err="1"/>
              <a:t>img</a:t>
            </a:r>
            <a:r>
              <a:rPr lang="mr-IN" sz="1100" dirty="0"/>
              <a:t> </a:t>
            </a:r>
            <a:r>
              <a:rPr lang="mr-IN" sz="1100" dirty="0" err="1"/>
              <a:t>src</a:t>
            </a:r>
            <a:r>
              <a:rPr lang="mr-IN" sz="1100" dirty="0"/>
              <a:t>="</a:t>
            </a:r>
            <a:r>
              <a:rPr lang="mr-IN" sz="1100" dirty="0" err="1"/>
              <a:t>images</a:t>
            </a:r>
            <a:r>
              <a:rPr lang="mr-IN" sz="1100" dirty="0"/>
              <a:t>/img_2.jpg"/&gt; </a:t>
            </a:r>
            <a:endParaRPr lang="it-IT" sz="1100" dirty="0" smtClean="0"/>
          </a:p>
          <a:p>
            <a:r>
              <a:rPr lang="mr-IN" sz="1100" dirty="0" smtClean="0"/>
              <a:t>&lt;/</a:t>
            </a:r>
            <a:r>
              <a:rPr lang="mr-IN" sz="1100" dirty="0" err="1"/>
              <a:t>a</a:t>
            </a:r>
            <a:r>
              <a:rPr lang="mr-IN" sz="1100" dirty="0" smtClean="0"/>
              <a:t>&gt;&lt;/</a:t>
            </a:r>
            <a:r>
              <a:rPr lang="mr-IN" sz="1100" dirty="0" err="1"/>
              <a:t>li</a:t>
            </a:r>
            <a:r>
              <a:rPr lang="mr-IN" sz="1100" dirty="0" smtClean="0"/>
              <a:t>&gt;</a:t>
            </a:r>
            <a:r>
              <a:rPr lang="mr-IN" sz="1100" dirty="0"/>
              <a:t/>
            </a:r>
            <a:br>
              <a:rPr lang="mr-IN" sz="1100" dirty="0"/>
            </a:br>
            <a:r>
              <a:rPr lang="mr-IN" sz="1100" dirty="0" smtClean="0"/>
              <a:t>   </a:t>
            </a:r>
            <a:r>
              <a:rPr lang="it-IT" sz="1100" dirty="0" smtClean="0"/>
              <a:t>     </a:t>
            </a:r>
            <a:r>
              <a:rPr lang="mr-IN" sz="1100" dirty="0" smtClean="0"/>
              <a:t>&lt;</a:t>
            </a:r>
            <a:r>
              <a:rPr lang="mr-IN" sz="1100" dirty="0" err="1"/>
              <a:t>li</a:t>
            </a:r>
            <a:r>
              <a:rPr lang="mr-IN" sz="1100" dirty="0"/>
              <a:t> </a:t>
            </a:r>
            <a:r>
              <a:rPr lang="mr-IN" sz="1100" dirty="0" err="1"/>
              <a:t>id</a:t>
            </a:r>
            <a:r>
              <a:rPr lang="mr-IN" sz="1100" dirty="0"/>
              <a:t>="</a:t>
            </a:r>
            <a:r>
              <a:rPr lang="mr-IN" sz="1100" dirty="0" err="1"/>
              <a:t>third</a:t>
            </a:r>
            <a:r>
              <a:rPr lang="mr-IN" sz="1100" dirty="0"/>
              <a:t>" </a:t>
            </a:r>
            <a:r>
              <a:rPr lang="mr-IN" sz="1100" dirty="0" err="1"/>
              <a:t>class</a:t>
            </a:r>
            <a:r>
              <a:rPr lang="mr-IN" sz="1100" dirty="0"/>
              <a:t>="</a:t>
            </a:r>
            <a:r>
              <a:rPr lang="mr-IN" sz="1100" dirty="0" err="1"/>
              <a:t>thirdanimation</a:t>
            </a:r>
            <a:r>
              <a:rPr lang="mr-IN" sz="1100" dirty="0"/>
              <a:t>"&gt;</a:t>
            </a:r>
            <a:br>
              <a:rPr lang="mr-IN" sz="1100" dirty="0"/>
            </a:br>
            <a:r>
              <a:rPr lang="mr-IN" sz="1100" dirty="0"/>
              <a:t>     </a:t>
            </a:r>
            <a:r>
              <a:rPr lang="mr-IN" sz="1100" dirty="0" smtClean="0"/>
              <a:t> </a:t>
            </a:r>
            <a:r>
              <a:rPr lang="it-IT" sz="1100" dirty="0" smtClean="0"/>
              <a:t> </a:t>
            </a:r>
            <a:r>
              <a:rPr lang="mr-IN" sz="1100" dirty="0" smtClean="0"/>
              <a:t>&lt;</a:t>
            </a:r>
            <a:r>
              <a:rPr lang="mr-IN" sz="1100" dirty="0" err="1"/>
              <a:t>a</a:t>
            </a:r>
            <a:r>
              <a:rPr lang="mr-IN" sz="1100" dirty="0"/>
              <a:t> </a:t>
            </a:r>
            <a:r>
              <a:rPr lang="mr-IN" sz="1100" dirty="0" err="1"/>
              <a:t>href</a:t>
            </a:r>
            <a:r>
              <a:rPr lang="mr-IN" sz="1100" dirty="0"/>
              <a:t>="#"&gt; &lt;</a:t>
            </a:r>
            <a:r>
              <a:rPr lang="mr-IN" sz="1100" dirty="0" err="1"/>
              <a:t>img</a:t>
            </a:r>
            <a:r>
              <a:rPr lang="mr-IN" sz="1100" dirty="0"/>
              <a:t> </a:t>
            </a:r>
            <a:r>
              <a:rPr lang="mr-IN" sz="1100" dirty="0" err="1"/>
              <a:t>src</a:t>
            </a:r>
            <a:r>
              <a:rPr lang="mr-IN" sz="1100" dirty="0"/>
              <a:t>="</a:t>
            </a:r>
            <a:r>
              <a:rPr lang="mr-IN" sz="1100" dirty="0" err="1"/>
              <a:t>images</a:t>
            </a:r>
            <a:r>
              <a:rPr lang="mr-IN" sz="1100" dirty="0"/>
              <a:t>/img_3.jpg"/&gt; </a:t>
            </a:r>
            <a:endParaRPr lang="it-IT" sz="1100" dirty="0" smtClean="0"/>
          </a:p>
          <a:p>
            <a:r>
              <a:rPr lang="mr-IN" sz="1100" dirty="0" smtClean="0"/>
              <a:t>&lt;/</a:t>
            </a:r>
            <a:r>
              <a:rPr lang="mr-IN" sz="1100" dirty="0" err="1"/>
              <a:t>a</a:t>
            </a:r>
            <a:r>
              <a:rPr lang="mr-IN" sz="1100" dirty="0" smtClean="0"/>
              <a:t>&gt;&lt;/</a:t>
            </a:r>
            <a:r>
              <a:rPr lang="mr-IN" sz="1100" dirty="0" err="1"/>
              <a:t>li</a:t>
            </a:r>
            <a:r>
              <a:rPr lang="mr-IN" sz="1100" dirty="0" smtClean="0"/>
              <a:t>&gt;</a:t>
            </a:r>
            <a:endParaRPr lang="it-IT" sz="1100" dirty="0" smtClean="0"/>
          </a:p>
          <a:p>
            <a:pPr algn="ctr"/>
            <a:r>
              <a:rPr lang="it-IT" sz="1100" dirty="0" smtClean="0"/>
              <a:t>[</a:t>
            </a:r>
            <a:r>
              <a:rPr lang="mr-IN" sz="1100" dirty="0" smtClean="0"/>
              <a:t>…</a:t>
            </a:r>
            <a:r>
              <a:rPr lang="it-IT" sz="1100" dirty="0" smtClean="0"/>
              <a:t>]</a:t>
            </a:r>
            <a:endParaRPr lang="en-GB" sz="1100" dirty="0" smtClean="0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2419854" y="176093"/>
            <a:ext cx="5352546" cy="1067617"/>
          </a:xfrm>
        </p:spPr>
        <p:txBody>
          <a:bodyPr/>
          <a:lstStyle/>
          <a:p>
            <a:r>
              <a:rPr lang="it-IT" dirty="0" smtClean="0"/>
              <a:t>Italia Sport - Homepage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294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Italia Sport - Sportivi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 rot="16833755">
            <a:off x="73940" y="93335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FrontEnd</a:t>
            </a:r>
            <a:endParaRPr lang="it-IT" b="1" dirty="0" smtClean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939" y="2599765"/>
            <a:ext cx="6606122" cy="3076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093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23" y="1379895"/>
            <a:ext cx="6102661" cy="3304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/>
          <p:cNvSpPr txBox="1"/>
          <p:nvPr/>
        </p:nvSpPr>
        <p:spPr>
          <a:xfrm rot="16833755">
            <a:off x="73940" y="93335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FrontEnd</a:t>
            </a:r>
            <a:endParaRPr lang="it-IT" b="1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502" flipH="1" flipV="1">
            <a:off x="3056775" y="5002117"/>
            <a:ext cx="896648" cy="47402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3911194" y="4711118"/>
            <a:ext cx="4434125" cy="2111216"/>
          </a:xfrm>
          <a:prstGeom prst="roundRect">
            <a:avLst/>
          </a:prstGeom>
          <a:solidFill>
            <a:srgbClr val="3697CA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/>
              <a:t>Sportivo.service.js</a:t>
            </a:r>
            <a:endParaRPr lang="en-GB" dirty="0" smtClean="0"/>
          </a:p>
          <a:p>
            <a:r>
              <a:rPr lang="mr-IN" sz="1000" dirty="0" err="1"/>
              <a:t>sito.</a:t>
            </a:r>
            <a:r>
              <a:rPr lang="mr-IN" sz="1000" dirty="0" err="1"/>
              <a:t>factory</a:t>
            </a:r>
            <a:r>
              <a:rPr lang="mr-IN" sz="1000" dirty="0"/>
              <a:t>(</a:t>
            </a:r>
            <a:r>
              <a:rPr lang="mr-IN" sz="1000" dirty="0"/>
              <a:t>'</a:t>
            </a:r>
            <a:r>
              <a:rPr lang="mr-IN" sz="1000" dirty="0" err="1"/>
              <a:t>Sportivo</a:t>
            </a:r>
            <a:r>
              <a:rPr lang="mr-IN" sz="1000" dirty="0"/>
              <a:t>', </a:t>
            </a:r>
            <a:r>
              <a:rPr lang="mr-IN" sz="1000" b="1" dirty="0" err="1"/>
              <a:t>function</a:t>
            </a:r>
            <a:r>
              <a:rPr lang="mr-IN" sz="1000" dirty="0"/>
              <a:t>($</a:t>
            </a:r>
            <a:r>
              <a:rPr lang="mr-IN" sz="1000" dirty="0" err="1"/>
              <a:t>resource</a:t>
            </a:r>
            <a:r>
              <a:rPr lang="mr-IN" sz="1000" dirty="0"/>
              <a:t>) {</a:t>
            </a:r>
            <a:br>
              <a:rPr lang="mr-IN" sz="1000" dirty="0"/>
            </a:br>
            <a:r>
              <a:rPr lang="mr-IN" sz="1000" dirty="0"/>
              <a:t>        </a:t>
            </a:r>
            <a:r>
              <a:rPr lang="mr-IN" sz="1000" b="1" dirty="0" err="1"/>
              <a:t>return</a:t>
            </a:r>
            <a:r>
              <a:rPr lang="mr-IN" sz="1000" b="1" dirty="0"/>
              <a:t> </a:t>
            </a:r>
            <a:r>
              <a:rPr lang="mr-IN" sz="1000" dirty="0"/>
              <a:t>$</a:t>
            </a:r>
            <a:r>
              <a:rPr lang="mr-IN" sz="1000" dirty="0" err="1"/>
              <a:t>resource</a:t>
            </a:r>
            <a:r>
              <a:rPr lang="mr-IN" sz="1000" dirty="0"/>
              <a:t>(</a:t>
            </a:r>
            <a:br>
              <a:rPr lang="mr-IN" sz="1000" dirty="0"/>
            </a:br>
            <a:r>
              <a:rPr lang="mr-IN" sz="1000" dirty="0"/>
              <a:t>            </a:t>
            </a:r>
            <a:r>
              <a:rPr lang="mr-IN" sz="1000" dirty="0"/>
              <a:t>'</a:t>
            </a:r>
            <a:r>
              <a:rPr lang="mr-IN" sz="1000" dirty="0" err="1"/>
              <a:t>http</a:t>
            </a:r>
            <a:r>
              <a:rPr lang="mr-IN" sz="1000" dirty="0"/>
              <a:t>://127.0.0.1:8000/</a:t>
            </a:r>
            <a:r>
              <a:rPr lang="mr-IN" sz="1000" dirty="0" err="1"/>
              <a:t>sportivi</a:t>
            </a:r>
            <a:r>
              <a:rPr lang="mr-IN" sz="1000" dirty="0"/>
              <a:t>/:</a:t>
            </a:r>
            <a:r>
              <a:rPr lang="mr-IN" sz="1000" dirty="0" err="1"/>
              <a:t>id</a:t>
            </a:r>
            <a:r>
              <a:rPr lang="mr-IN" sz="1000" dirty="0"/>
              <a:t>/',</a:t>
            </a:r>
            <a:br>
              <a:rPr lang="mr-IN" sz="1000" dirty="0"/>
            </a:br>
            <a:r>
              <a:rPr lang="mr-IN" sz="1000" dirty="0"/>
              <a:t>            </a:t>
            </a:r>
            <a:r>
              <a:rPr lang="mr-IN" sz="1000" dirty="0"/>
              <a:t>{}</a:t>
            </a:r>
            <a:r>
              <a:rPr lang="mr-IN" sz="1000" dirty="0"/>
              <a:t>,</a:t>
            </a:r>
            <a:br>
              <a:rPr lang="mr-IN" sz="1000" dirty="0"/>
            </a:br>
            <a:r>
              <a:rPr lang="mr-IN" sz="1000" dirty="0"/>
              <a:t>            </a:t>
            </a:r>
            <a:r>
              <a:rPr lang="it-IT" sz="1000" dirty="0" smtClean="0"/>
              <a:t>{</a:t>
            </a:r>
            <a:r>
              <a:rPr lang="it-IT" sz="1000" dirty="0"/>
              <a:t> </a:t>
            </a:r>
            <a:r>
              <a:rPr lang="mr-IN" sz="1000" dirty="0" smtClean="0"/>
              <a:t>'</a:t>
            </a:r>
            <a:r>
              <a:rPr lang="mr-IN" sz="1000" dirty="0" err="1" smtClean="0"/>
              <a:t>query</a:t>
            </a:r>
            <a:r>
              <a:rPr lang="mr-IN" sz="1000" dirty="0"/>
              <a:t>'</a:t>
            </a:r>
            <a:r>
              <a:rPr lang="mr-IN" sz="1000" dirty="0"/>
              <a:t>: {</a:t>
            </a:r>
            <a:br>
              <a:rPr lang="mr-IN" sz="1000" dirty="0"/>
            </a:br>
            <a:r>
              <a:rPr lang="mr-IN" sz="1000" dirty="0"/>
              <a:t>                    </a:t>
            </a:r>
            <a:r>
              <a:rPr lang="mr-IN" sz="1000" dirty="0" err="1"/>
              <a:t>method</a:t>
            </a:r>
            <a:r>
              <a:rPr lang="mr-IN" sz="1000" dirty="0"/>
              <a:t>: </a:t>
            </a:r>
            <a:r>
              <a:rPr lang="mr-IN" sz="1000" dirty="0"/>
              <a:t>'GET',</a:t>
            </a:r>
            <a:br>
              <a:rPr lang="mr-IN" sz="1000" dirty="0"/>
            </a:br>
            <a:r>
              <a:rPr lang="mr-IN" sz="1000" dirty="0"/>
              <a:t>                    </a:t>
            </a:r>
            <a:r>
              <a:rPr lang="mr-IN" sz="1000" dirty="0" err="1"/>
              <a:t>isArray</a:t>
            </a:r>
            <a:r>
              <a:rPr lang="mr-IN" sz="1000" dirty="0"/>
              <a:t>: </a:t>
            </a:r>
            <a:r>
              <a:rPr lang="mr-IN" sz="1000" b="1" dirty="0" err="1"/>
              <a:t>true</a:t>
            </a:r>
            <a:r>
              <a:rPr lang="mr-IN" sz="1000" dirty="0"/>
              <a:t>,</a:t>
            </a:r>
            <a:br>
              <a:rPr lang="mr-IN" sz="1000" dirty="0"/>
            </a:br>
            <a:r>
              <a:rPr lang="mr-IN" sz="1000" dirty="0"/>
              <a:t>                    </a:t>
            </a:r>
            <a:r>
              <a:rPr lang="mr-IN" sz="1000" dirty="0" err="1"/>
              <a:t>headers</a:t>
            </a:r>
            <a:r>
              <a:rPr lang="mr-IN" sz="1000" dirty="0"/>
              <a:t>: {</a:t>
            </a:r>
            <a:br>
              <a:rPr lang="mr-IN" sz="1000" dirty="0"/>
            </a:br>
            <a:r>
              <a:rPr lang="mr-IN" sz="1000" dirty="0"/>
              <a:t>                        </a:t>
            </a:r>
            <a:r>
              <a:rPr lang="mr-IN" sz="1000" dirty="0"/>
              <a:t>'</a:t>
            </a:r>
            <a:r>
              <a:rPr lang="mr-IN" sz="1000" dirty="0" err="1"/>
              <a:t>Content-Type</a:t>
            </a:r>
            <a:r>
              <a:rPr lang="mr-IN" sz="1000" dirty="0"/>
              <a:t>'</a:t>
            </a:r>
            <a:r>
              <a:rPr lang="mr-IN" sz="1000" dirty="0"/>
              <a:t>:</a:t>
            </a:r>
            <a:r>
              <a:rPr lang="mr-IN" sz="1000" dirty="0"/>
              <a:t>'</a:t>
            </a:r>
            <a:r>
              <a:rPr lang="mr-IN" sz="1000" dirty="0" err="1"/>
              <a:t>application</a:t>
            </a:r>
            <a:r>
              <a:rPr lang="mr-IN" sz="1000" dirty="0"/>
              <a:t>/</a:t>
            </a:r>
            <a:r>
              <a:rPr lang="mr-IN" sz="1000" dirty="0" err="1"/>
              <a:t>json</a:t>
            </a:r>
            <a:r>
              <a:rPr lang="mr-IN" sz="1000" dirty="0"/>
              <a:t>'</a:t>
            </a:r>
            <a:br>
              <a:rPr lang="mr-IN" sz="1000" dirty="0"/>
            </a:br>
            <a:r>
              <a:rPr lang="mr-IN" sz="1000" dirty="0"/>
              <a:t>                    </a:t>
            </a:r>
            <a:r>
              <a:rPr lang="mr-IN" sz="1000" dirty="0" smtClean="0"/>
              <a:t>}</a:t>
            </a:r>
            <a:r>
              <a:rPr lang="it-IT" sz="1000" dirty="0" smtClean="0"/>
              <a:t>[</a:t>
            </a:r>
            <a:r>
              <a:rPr lang="mr-IN" sz="1000" dirty="0" smtClean="0"/>
              <a:t>…</a:t>
            </a:r>
            <a:r>
              <a:rPr lang="it-IT" sz="1000" dirty="0" smtClean="0"/>
              <a:t>]</a:t>
            </a:r>
            <a:endParaRPr lang="en-GB" sz="1000" dirty="0" err="1" smtClean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93627" flipV="1">
            <a:off x="7181809" y="1058915"/>
            <a:ext cx="1091939" cy="577273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8210874" y="22914"/>
            <a:ext cx="3920409" cy="4583549"/>
          </a:xfrm>
          <a:prstGeom prst="roundRect">
            <a:avLst/>
          </a:prstGeom>
          <a:solidFill>
            <a:srgbClr val="B94B3E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Ng-Controller</a:t>
            </a:r>
          </a:p>
          <a:p>
            <a:r>
              <a:rPr lang="en-GB" sz="1000" dirty="0"/>
              <a:t>&lt;!--  Controllers --&gt;</a:t>
            </a:r>
            <a:br>
              <a:rPr lang="en-GB" sz="1000" dirty="0"/>
            </a:br>
            <a:r>
              <a:rPr lang="en-GB" sz="1000" dirty="0"/>
              <a:t>&lt;section id="gallery" ng-controller="</a:t>
            </a:r>
            <a:r>
              <a:rPr lang="en-GB" sz="1000" dirty="0" err="1"/>
              <a:t>sportivoController</a:t>
            </a:r>
            <a:r>
              <a:rPr lang="en-GB" sz="1000" dirty="0" smtClean="0"/>
              <a:t>"&gt;</a:t>
            </a:r>
            <a:r>
              <a:rPr lang="en-GB" sz="1000" dirty="0"/>
              <a:t/>
            </a:r>
            <a:br>
              <a:rPr lang="en-GB" sz="1000" dirty="0"/>
            </a:br>
            <a:r>
              <a:rPr lang="en-GB" sz="1000" dirty="0"/>
              <a:t>    &lt;!-- </a:t>
            </a:r>
            <a:r>
              <a:rPr lang="en-GB" sz="1000" dirty="0" err="1"/>
              <a:t>Generazione</a:t>
            </a:r>
            <a:r>
              <a:rPr lang="en-GB" sz="1000" dirty="0"/>
              <a:t> </a:t>
            </a:r>
            <a:r>
              <a:rPr lang="en-GB" sz="1000" dirty="0" err="1"/>
              <a:t>dinamica</a:t>
            </a:r>
            <a:r>
              <a:rPr lang="en-GB" sz="1000" dirty="0"/>
              <a:t> </a:t>
            </a:r>
            <a:r>
              <a:rPr lang="en-GB" sz="1000" dirty="0" err="1"/>
              <a:t>delle</a:t>
            </a:r>
            <a:r>
              <a:rPr lang="en-GB" sz="1000" dirty="0"/>
              <a:t> "Cards" relative a </a:t>
            </a:r>
            <a:r>
              <a:rPr lang="en-GB" sz="1000" dirty="0" err="1"/>
              <a:t>ciascun</a:t>
            </a:r>
            <a:r>
              <a:rPr lang="en-GB" sz="1000" dirty="0"/>
              <a:t> </a:t>
            </a:r>
            <a:r>
              <a:rPr lang="en-GB" sz="1000" dirty="0" err="1"/>
              <a:t>sportivo</a:t>
            </a:r>
            <a:r>
              <a:rPr lang="en-GB" sz="1000" dirty="0"/>
              <a:t>--&gt;</a:t>
            </a:r>
            <a:br>
              <a:rPr lang="en-GB" sz="1000" dirty="0"/>
            </a:br>
            <a:r>
              <a:rPr lang="en-GB" sz="1000" dirty="0"/>
              <a:t>    &lt;figure ng-repeat="</a:t>
            </a:r>
            <a:r>
              <a:rPr lang="en-GB" sz="1000" dirty="0" err="1"/>
              <a:t>sportivo</a:t>
            </a:r>
            <a:r>
              <a:rPr lang="en-GB" sz="1000" dirty="0"/>
              <a:t> in </a:t>
            </a:r>
            <a:r>
              <a:rPr lang="en-GB" sz="1000" dirty="0" err="1"/>
              <a:t>sportivi</a:t>
            </a:r>
            <a:r>
              <a:rPr lang="en-GB" sz="1000" dirty="0" smtClean="0"/>
              <a:t>"&gt;</a:t>
            </a:r>
            <a:r>
              <a:rPr lang="en-GB" sz="1000" dirty="0"/>
              <a:t/>
            </a:r>
            <a:br>
              <a:rPr lang="en-GB" sz="1000" dirty="0"/>
            </a:br>
            <a:r>
              <a:rPr lang="en-GB" sz="1000" dirty="0"/>
              <a:t>        &lt;!-- </a:t>
            </a:r>
            <a:r>
              <a:rPr lang="en-GB" sz="1000" dirty="0" err="1"/>
              <a:t>Cliccando</a:t>
            </a:r>
            <a:r>
              <a:rPr lang="en-GB" sz="1000" dirty="0"/>
              <a:t> </a:t>
            </a:r>
            <a:r>
              <a:rPr lang="en-GB" sz="1000" dirty="0" err="1"/>
              <a:t>sulla</a:t>
            </a:r>
            <a:r>
              <a:rPr lang="en-GB" sz="1000" dirty="0"/>
              <a:t> </a:t>
            </a:r>
            <a:r>
              <a:rPr lang="en-GB" sz="1000" dirty="0" err="1"/>
              <a:t>foto</a:t>
            </a:r>
            <a:r>
              <a:rPr lang="en-GB" sz="1000" dirty="0"/>
              <a:t> </a:t>
            </a:r>
            <a:r>
              <a:rPr lang="en-GB" sz="1000" dirty="0" err="1"/>
              <a:t>cerco</a:t>
            </a:r>
            <a:r>
              <a:rPr lang="en-GB" sz="1000" dirty="0"/>
              <a:t> lo </a:t>
            </a:r>
            <a:r>
              <a:rPr lang="en-GB" sz="1000" dirty="0" err="1"/>
              <a:t>sportivo</a:t>
            </a:r>
            <a:r>
              <a:rPr lang="en-GB" sz="1000" dirty="0"/>
              <a:t> </a:t>
            </a:r>
            <a:r>
              <a:rPr lang="en-GB" sz="1000" dirty="0" err="1"/>
              <a:t>su</a:t>
            </a:r>
            <a:r>
              <a:rPr lang="en-GB" sz="1000" dirty="0"/>
              <a:t> google --&gt;</a:t>
            </a:r>
            <a:br>
              <a:rPr lang="en-GB" sz="1000" dirty="0"/>
            </a:br>
            <a:r>
              <a:rPr lang="en-GB" sz="1000" dirty="0"/>
              <a:t>        &lt;a </a:t>
            </a:r>
            <a:r>
              <a:rPr lang="en-GB" sz="1000" dirty="0" err="1"/>
              <a:t>href</a:t>
            </a:r>
            <a:r>
              <a:rPr lang="en-GB" sz="1000" dirty="0"/>
              <a:t>="https://</a:t>
            </a:r>
            <a:r>
              <a:rPr lang="en-GB" sz="1000" dirty="0" err="1"/>
              <a:t>www.google.it</a:t>
            </a:r>
            <a:r>
              <a:rPr lang="en-GB" sz="1000" dirty="0"/>
              <a:t>/</a:t>
            </a:r>
            <a:r>
              <a:rPr lang="en-GB" sz="1000" dirty="0" err="1"/>
              <a:t>search?q</a:t>
            </a:r>
            <a:r>
              <a:rPr lang="en-GB" sz="1000" dirty="0"/>
              <a:t>={{</a:t>
            </a:r>
            <a:r>
              <a:rPr lang="en-GB" sz="1000" dirty="0" err="1"/>
              <a:t>sportivo.nome</a:t>
            </a:r>
            <a:r>
              <a:rPr lang="en-GB" sz="1000" dirty="0"/>
              <a:t>}}+{{</a:t>
            </a:r>
            <a:r>
              <a:rPr lang="en-GB" sz="1000" dirty="0" err="1"/>
              <a:t>sportivo.cognome</a:t>
            </a:r>
            <a:r>
              <a:rPr lang="en-GB" sz="1000" dirty="0"/>
              <a:t>}}" &gt;</a:t>
            </a:r>
            <a:br>
              <a:rPr lang="en-GB" sz="1000" dirty="0"/>
            </a:br>
            <a:r>
              <a:rPr lang="en-GB" sz="1000" dirty="0"/>
              <a:t>            &lt;</a:t>
            </a:r>
            <a:r>
              <a:rPr lang="en-GB" sz="1000" dirty="0" err="1"/>
              <a:t>img</a:t>
            </a:r>
            <a:r>
              <a:rPr lang="en-GB" sz="1000" dirty="0"/>
              <a:t> </a:t>
            </a:r>
            <a:r>
              <a:rPr lang="en-GB" sz="1000" dirty="0" err="1"/>
              <a:t>src</a:t>
            </a:r>
            <a:r>
              <a:rPr lang="en-GB" sz="1000" dirty="0"/>
              <a:t>="{{</a:t>
            </a:r>
            <a:r>
              <a:rPr lang="en-GB" sz="1000" dirty="0" err="1"/>
              <a:t>sportivo.foto</a:t>
            </a:r>
            <a:r>
              <a:rPr lang="en-GB" sz="1000" dirty="0"/>
              <a:t>}}"&gt;</a:t>
            </a:r>
            <a:br>
              <a:rPr lang="en-GB" sz="1000" dirty="0"/>
            </a:br>
            <a:r>
              <a:rPr lang="en-GB" sz="1000" dirty="0"/>
              <a:t>            &lt;div class="container"&gt;</a:t>
            </a:r>
            <a:r>
              <a:rPr lang="en-GB" sz="1000" dirty="0"/>
              <a:t>{{</a:t>
            </a:r>
            <a:r>
              <a:rPr lang="en-GB" sz="1000" dirty="0" err="1"/>
              <a:t>sportivo</a:t>
            </a:r>
            <a:r>
              <a:rPr lang="en-GB" sz="1000" dirty="0" err="1"/>
              <a:t>.nome</a:t>
            </a:r>
            <a:r>
              <a:rPr lang="en-GB" sz="1000" dirty="0"/>
              <a:t>}} {{</a:t>
            </a:r>
            <a:r>
              <a:rPr lang="en-GB" sz="1000" dirty="0" err="1"/>
              <a:t>sportivo</a:t>
            </a:r>
            <a:r>
              <a:rPr lang="en-GB" sz="1000" dirty="0" err="1"/>
              <a:t>.cognome</a:t>
            </a:r>
            <a:r>
              <a:rPr lang="en-GB" sz="1000" dirty="0"/>
              <a:t>}}</a:t>
            </a:r>
            <a:br>
              <a:rPr lang="en-GB" sz="1000" dirty="0"/>
            </a:br>
            <a:r>
              <a:rPr lang="en-GB" sz="1000" dirty="0"/>
              <a:t>                </a:t>
            </a:r>
            <a:r>
              <a:rPr lang="en-GB" sz="1000" dirty="0"/>
              <a:t>&lt;div class="container2"&gt;</a:t>
            </a:r>
            <a:br>
              <a:rPr lang="en-GB" sz="1000" dirty="0"/>
            </a:br>
            <a:r>
              <a:rPr lang="en-GB" sz="1000" dirty="0"/>
              <a:t>                    </a:t>
            </a:r>
            <a:r>
              <a:rPr lang="en-GB" sz="1000" dirty="0"/>
              <a:t>Sport: {{</a:t>
            </a:r>
            <a:r>
              <a:rPr lang="en-GB" sz="1000" dirty="0" err="1"/>
              <a:t>sportivo</a:t>
            </a:r>
            <a:r>
              <a:rPr lang="en-GB" sz="1000" dirty="0" err="1"/>
              <a:t>.</a:t>
            </a:r>
            <a:r>
              <a:rPr lang="en-GB" sz="1000" dirty="0" err="1"/>
              <a:t>sport</a:t>
            </a:r>
            <a:r>
              <a:rPr lang="en-GB" sz="1000" dirty="0"/>
              <a:t>}}</a:t>
            </a:r>
            <a:r>
              <a:rPr lang="en-GB" sz="1000" dirty="0"/>
              <a:t>&lt;</a:t>
            </a:r>
            <a:r>
              <a:rPr lang="en-GB" sz="1000" dirty="0" err="1"/>
              <a:t>br</a:t>
            </a:r>
            <a:r>
              <a:rPr lang="en-GB" sz="1000" dirty="0"/>
              <a:t>/&gt;</a:t>
            </a:r>
            <a:br>
              <a:rPr lang="en-GB" sz="1000" dirty="0"/>
            </a:br>
            <a:r>
              <a:rPr lang="en-GB" sz="1000" dirty="0"/>
              <a:t>                    </a:t>
            </a:r>
            <a:r>
              <a:rPr lang="en-GB" sz="1000" dirty="0"/>
              <a:t>Data di </a:t>
            </a:r>
            <a:r>
              <a:rPr lang="en-GB" sz="1000" dirty="0" err="1"/>
              <a:t>Nascita</a:t>
            </a:r>
            <a:r>
              <a:rPr lang="en-GB" sz="1000" dirty="0"/>
              <a:t>: {{ </a:t>
            </a:r>
            <a:r>
              <a:rPr lang="en-GB" sz="1000" dirty="0" err="1"/>
              <a:t>sportivo</a:t>
            </a:r>
            <a:r>
              <a:rPr lang="en-GB" sz="1000" dirty="0" err="1"/>
              <a:t>.data_nascita</a:t>
            </a:r>
            <a:r>
              <a:rPr lang="en-GB" sz="1000" dirty="0"/>
              <a:t> }} </a:t>
            </a:r>
            <a:r>
              <a:rPr lang="en-GB" sz="1000" dirty="0"/>
              <a:t>&lt;</a:t>
            </a:r>
            <a:r>
              <a:rPr lang="en-GB" sz="1000" dirty="0" err="1"/>
              <a:t>br</a:t>
            </a:r>
            <a:r>
              <a:rPr lang="en-GB" sz="1000" dirty="0"/>
              <a:t>/&gt;</a:t>
            </a:r>
            <a:br>
              <a:rPr lang="en-GB" sz="1000" dirty="0"/>
            </a:br>
            <a:r>
              <a:rPr lang="en-GB" sz="1000" dirty="0"/>
              <a:t>                    </a:t>
            </a:r>
            <a:r>
              <a:rPr lang="en-GB" sz="1000" dirty="0" err="1"/>
              <a:t>Luogo</a:t>
            </a:r>
            <a:r>
              <a:rPr lang="en-GB" sz="1000" dirty="0"/>
              <a:t> di </a:t>
            </a:r>
            <a:r>
              <a:rPr lang="en-GB" sz="1000" dirty="0" err="1"/>
              <a:t>Nascita</a:t>
            </a:r>
            <a:r>
              <a:rPr lang="en-GB" sz="1000" dirty="0"/>
              <a:t>: {{ </a:t>
            </a:r>
            <a:r>
              <a:rPr lang="en-GB" sz="1000" dirty="0" err="1"/>
              <a:t>sportivo</a:t>
            </a:r>
            <a:r>
              <a:rPr lang="en-GB" sz="1000" dirty="0" err="1"/>
              <a:t>.luogo_nascita</a:t>
            </a:r>
            <a:r>
              <a:rPr lang="en-GB" sz="1000" dirty="0"/>
              <a:t> }} </a:t>
            </a:r>
            <a:r>
              <a:rPr lang="en-GB" sz="1000" dirty="0"/>
              <a:t>&lt;</a:t>
            </a:r>
            <a:r>
              <a:rPr lang="en-GB" sz="1000" dirty="0" err="1"/>
              <a:t>br</a:t>
            </a:r>
            <a:r>
              <a:rPr lang="en-GB" sz="1000" dirty="0"/>
              <a:t>/&gt;</a:t>
            </a:r>
            <a:br>
              <a:rPr lang="en-GB" sz="1000" dirty="0"/>
            </a:br>
            <a:r>
              <a:rPr lang="en-GB" sz="1000" dirty="0"/>
              <a:t>                    </a:t>
            </a:r>
            <a:r>
              <a:rPr lang="en-GB" sz="1000" dirty="0" err="1"/>
              <a:t>Paese</a:t>
            </a:r>
            <a:r>
              <a:rPr lang="en-GB" sz="1000" dirty="0"/>
              <a:t> di </a:t>
            </a:r>
            <a:r>
              <a:rPr lang="en-GB" sz="1000" dirty="0" err="1"/>
              <a:t>Nascita</a:t>
            </a:r>
            <a:r>
              <a:rPr lang="en-GB" sz="1000" dirty="0"/>
              <a:t>: {{ </a:t>
            </a:r>
            <a:r>
              <a:rPr lang="en-GB" sz="1000" dirty="0" err="1"/>
              <a:t>sportivo</a:t>
            </a:r>
            <a:r>
              <a:rPr lang="en-GB" sz="1000" dirty="0" err="1"/>
              <a:t>.paese_nascita</a:t>
            </a:r>
            <a:r>
              <a:rPr lang="en-GB" sz="1000" dirty="0"/>
              <a:t> }} </a:t>
            </a:r>
            <a:r>
              <a:rPr lang="en-GB" sz="1000" dirty="0"/>
              <a:t>&lt;</a:t>
            </a:r>
            <a:r>
              <a:rPr lang="en-GB" sz="1000" dirty="0" err="1"/>
              <a:t>br</a:t>
            </a:r>
            <a:r>
              <a:rPr lang="en-GB" sz="1000" dirty="0"/>
              <a:t>/&gt;</a:t>
            </a:r>
            <a:br>
              <a:rPr lang="en-GB" sz="1000" dirty="0"/>
            </a:br>
            <a:r>
              <a:rPr lang="en-GB" sz="1000" dirty="0"/>
              <a:t>                    </a:t>
            </a:r>
            <a:r>
              <a:rPr lang="en-GB" sz="1000" dirty="0" err="1"/>
              <a:t>Altezza</a:t>
            </a:r>
            <a:r>
              <a:rPr lang="en-GB" sz="1000" dirty="0"/>
              <a:t>: {{ </a:t>
            </a:r>
            <a:r>
              <a:rPr lang="en-GB" sz="1000" dirty="0" err="1"/>
              <a:t>sportivo</a:t>
            </a:r>
            <a:r>
              <a:rPr lang="en-GB" sz="1000" dirty="0" err="1"/>
              <a:t>.altezza</a:t>
            </a:r>
            <a:r>
              <a:rPr lang="en-GB" sz="1000" dirty="0"/>
              <a:t> }} </a:t>
            </a:r>
            <a:r>
              <a:rPr lang="en-GB" sz="1000" dirty="0"/>
              <a:t>&lt;</a:t>
            </a:r>
            <a:r>
              <a:rPr lang="en-GB" sz="1000" dirty="0" err="1"/>
              <a:t>br</a:t>
            </a:r>
            <a:r>
              <a:rPr lang="en-GB" sz="1000" dirty="0"/>
              <a:t>/&gt;</a:t>
            </a:r>
            <a:br>
              <a:rPr lang="en-GB" sz="1000" dirty="0"/>
            </a:br>
            <a:r>
              <a:rPr lang="en-GB" sz="1000" dirty="0"/>
              <a:t>                    </a:t>
            </a:r>
            <a:r>
              <a:rPr lang="en-GB" sz="1000" dirty="0"/>
              <a:t>Peso: {{ </a:t>
            </a:r>
            <a:r>
              <a:rPr lang="en-GB" sz="1000" dirty="0" err="1"/>
              <a:t>sportivo</a:t>
            </a:r>
            <a:r>
              <a:rPr lang="en-GB" sz="1000" dirty="0" err="1"/>
              <a:t>.peso</a:t>
            </a:r>
            <a:r>
              <a:rPr lang="en-GB" sz="1000" dirty="0"/>
              <a:t> }} </a:t>
            </a:r>
            <a:r>
              <a:rPr lang="en-GB" sz="1000" dirty="0"/>
              <a:t>&lt;</a:t>
            </a:r>
            <a:r>
              <a:rPr lang="en-GB" sz="1000" dirty="0" err="1"/>
              <a:t>br</a:t>
            </a:r>
            <a:r>
              <a:rPr lang="en-GB" sz="1000" dirty="0"/>
              <a:t>/&gt;</a:t>
            </a:r>
            <a:br>
              <a:rPr lang="en-GB" sz="1000" dirty="0"/>
            </a:br>
            <a:r>
              <a:rPr lang="en-GB" sz="1000" dirty="0"/>
              <a:t>                &lt;/div&gt;</a:t>
            </a:r>
            <a:br>
              <a:rPr lang="en-GB" sz="1000" dirty="0"/>
            </a:br>
            <a:r>
              <a:rPr lang="en-GB" sz="1000" dirty="0"/>
              <a:t>            &lt;/div&gt;</a:t>
            </a:r>
            <a:br>
              <a:rPr lang="en-GB" sz="1000" dirty="0"/>
            </a:br>
            <a:r>
              <a:rPr lang="en-GB" sz="1000" dirty="0"/>
              <a:t>        &lt;/a&gt;</a:t>
            </a:r>
            <a:br>
              <a:rPr lang="en-GB" sz="1000" dirty="0"/>
            </a:br>
            <a:r>
              <a:rPr lang="en-GB" sz="1000" dirty="0"/>
              <a:t>    &lt;/figure</a:t>
            </a:r>
            <a:r>
              <a:rPr lang="en-GB" sz="1000" dirty="0" smtClean="0"/>
              <a:t>&gt;</a:t>
            </a:r>
            <a:r>
              <a:rPr lang="en-GB" sz="1000" dirty="0"/>
              <a:t/>
            </a:r>
            <a:br>
              <a:rPr lang="en-GB" sz="1000" dirty="0"/>
            </a:br>
            <a:r>
              <a:rPr lang="en-GB" sz="1000" dirty="0"/>
              <a:t>&lt;/section&gt;</a:t>
            </a:r>
            <a:endParaRPr lang="en-GB" sz="1000" dirty="0" smtClean="0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2419854" y="176093"/>
            <a:ext cx="5352546" cy="1067617"/>
          </a:xfrm>
        </p:spPr>
        <p:txBody>
          <a:bodyPr/>
          <a:lstStyle/>
          <a:p>
            <a:r>
              <a:rPr lang="it-IT" dirty="0" smtClean="0"/>
              <a:t>Italia Sport - Sportivi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083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Italia Sport - Attività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 rot="16833755">
            <a:off x="73940" y="93335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FrontEnd</a:t>
            </a:r>
            <a:endParaRPr lang="it-IT" b="1" dirty="0" smtClean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939" y="2688038"/>
            <a:ext cx="6606122" cy="2899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290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23" y="1692585"/>
            <a:ext cx="6102661" cy="2678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/>
          <p:cNvSpPr txBox="1"/>
          <p:nvPr/>
        </p:nvSpPr>
        <p:spPr>
          <a:xfrm rot="16833755">
            <a:off x="73940" y="93335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FrontEnd</a:t>
            </a:r>
            <a:endParaRPr lang="it-IT" b="1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502" flipH="1" flipV="1">
            <a:off x="2955751" y="4304152"/>
            <a:ext cx="896648" cy="47402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3871068" y="4541166"/>
            <a:ext cx="3789488" cy="2111216"/>
          </a:xfrm>
          <a:prstGeom prst="roundRect">
            <a:avLst/>
          </a:prstGeom>
          <a:solidFill>
            <a:srgbClr val="3697CA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/>
              <a:t>attivita.service.js</a:t>
            </a:r>
            <a:endParaRPr lang="en-GB" dirty="0" smtClean="0"/>
          </a:p>
          <a:p>
            <a:r>
              <a:rPr lang="mr-IN" sz="1000" dirty="0" err="1"/>
              <a:t>sito.</a:t>
            </a:r>
            <a:r>
              <a:rPr lang="mr-IN" sz="1000" dirty="0" err="1"/>
              <a:t>factory</a:t>
            </a:r>
            <a:r>
              <a:rPr lang="mr-IN" sz="1000" dirty="0" smtClean="0"/>
              <a:t>(’</a:t>
            </a:r>
            <a:r>
              <a:rPr lang="it-IT" sz="1000" dirty="0" err="1" smtClean="0"/>
              <a:t>Attivita</a:t>
            </a:r>
            <a:r>
              <a:rPr lang="mr-IN" sz="1000" dirty="0" smtClean="0"/>
              <a:t>', </a:t>
            </a:r>
            <a:r>
              <a:rPr lang="mr-IN" sz="1000" b="1" dirty="0" err="1"/>
              <a:t>function</a:t>
            </a:r>
            <a:r>
              <a:rPr lang="mr-IN" sz="1000" dirty="0"/>
              <a:t>($</a:t>
            </a:r>
            <a:r>
              <a:rPr lang="mr-IN" sz="1000" dirty="0" err="1"/>
              <a:t>resource</a:t>
            </a:r>
            <a:r>
              <a:rPr lang="mr-IN" sz="1000" dirty="0"/>
              <a:t>) {</a:t>
            </a:r>
            <a:br>
              <a:rPr lang="mr-IN" sz="1000" dirty="0"/>
            </a:br>
            <a:r>
              <a:rPr lang="mr-IN" sz="1000" dirty="0"/>
              <a:t>        </a:t>
            </a:r>
            <a:r>
              <a:rPr lang="mr-IN" sz="1000" b="1" dirty="0" err="1"/>
              <a:t>return</a:t>
            </a:r>
            <a:r>
              <a:rPr lang="mr-IN" sz="1000" b="1" dirty="0"/>
              <a:t> </a:t>
            </a:r>
            <a:r>
              <a:rPr lang="mr-IN" sz="1000" dirty="0"/>
              <a:t>$</a:t>
            </a:r>
            <a:r>
              <a:rPr lang="mr-IN" sz="1000" dirty="0" err="1"/>
              <a:t>resource</a:t>
            </a:r>
            <a:r>
              <a:rPr lang="mr-IN" sz="1000" dirty="0"/>
              <a:t>(</a:t>
            </a:r>
            <a:br>
              <a:rPr lang="mr-IN" sz="1000" dirty="0"/>
            </a:br>
            <a:r>
              <a:rPr lang="mr-IN" sz="1000" dirty="0"/>
              <a:t>            </a:t>
            </a:r>
            <a:r>
              <a:rPr lang="mr-IN" sz="1000" dirty="0"/>
              <a:t>'</a:t>
            </a:r>
            <a:r>
              <a:rPr lang="mr-IN" sz="1000" dirty="0" err="1"/>
              <a:t>http</a:t>
            </a:r>
            <a:r>
              <a:rPr lang="mr-IN" sz="1000" dirty="0"/>
              <a:t>://</a:t>
            </a:r>
            <a:r>
              <a:rPr lang="mr-IN" sz="1000" dirty="0" smtClean="0"/>
              <a:t>127.0.0.1:8000/</a:t>
            </a:r>
            <a:r>
              <a:rPr lang="it-IT" sz="1000" dirty="0" err="1" smtClean="0"/>
              <a:t>attivita</a:t>
            </a:r>
            <a:r>
              <a:rPr lang="mr-IN" sz="1000" dirty="0" smtClean="0"/>
              <a:t>/:</a:t>
            </a:r>
            <a:r>
              <a:rPr lang="mr-IN" sz="1000" dirty="0" err="1"/>
              <a:t>id</a:t>
            </a:r>
            <a:r>
              <a:rPr lang="mr-IN" sz="1000" dirty="0"/>
              <a:t>/',</a:t>
            </a:r>
            <a:br>
              <a:rPr lang="mr-IN" sz="1000" dirty="0"/>
            </a:br>
            <a:r>
              <a:rPr lang="mr-IN" sz="1000" dirty="0"/>
              <a:t>            </a:t>
            </a:r>
            <a:r>
              <a:rPr lang="mr-IN" sz="1000" dirty="0"/>
              <a:t>{}</a:t>
            </a:r>
            <a:r>
              <a:rPr lang="mr-IN" sz="1000" dirty="0"/>
              <a:t>,</a:t>
            </a:r>
            <a:br>
              <a:rPr lang="mr-IN" sz="1000" dirty="0"/>
            </a:br>
            <a:r>
              <a:rPr lang="mr-IN" sz="1000" dirty="0"/>
              <a:t>            </a:t>
            </a:r>
            <a:r>
              <a:rPr lang="it-IT" sz="1000" dirty="0" smtClean="0"/>
              <a:t>{</a:t>
            </a:r>
            <a:r>
              <a:rPr lang="it-IT" sz="1000" dirty="0"/>
              <a:t> </a:t>
            </a:r>
            <a:r>
              <a:rPr lang="mr-IN" sz="1000" dirty="0" smtClean="0"/>
              <a:t>'</a:t>
            </a:r>
            <a:r>
              <a:rPr lang="mr-IN" sz="1000" dirty="0" err="1" smtClean="0"/>
              <a:t>query</a:t>
            </a:r>
            <a:r>
              <a:rPr lang="mr-IN" sz="1000" dirty="0"/>
              <a:t>'</a:t>
            </a:r>
            <a:r>
              <a:rPr lang="mr-IN" sz="1000" dirty="0"/>
              <a:t>: {</a:t>
            </a:r>
            <a:br>
              <a:rPr lang="mr-IN" sz="1000" dirty="0"/>
            </a:br>
            <a:r>
              <a:rPr lang="mr-IN" sz="1000" dirty="0"/>
              <a:t>                    </a:t>
            </a:r>
            <a:r>
              <a:rPr lang="mr-IN" sz="1000" dirty="0" err="1"/>
              <a:t>method</a:t>
            </a:r>
            <a:r>
              <a:rPr lang="mr-IN" sz="1000" dirty="0"/>
              <a:t>: </a:t>
            </a:r>
            <a:r>
              <a:rPr lang="mr-IN" sz="1000" dirty="0"/>
              <a:t>'GET',</a:t>
            </a:r>
            <a:br>
              <a:rPr lang="mr-IN" sz="1000" dirty="0"/>
            </a:br>
            <a:r>
              <a:rPr lang="mr-IN" sz="1000" dirty="0"/>
              <a:t>                    </a:t>
            </a:r>
            <a:r>
              <a:rPr lang="mr-IN" sz="1000" dirty="0" err="1"/>
              <a:t>isArray</a:t>
            </a:r>
            <a:r>
              <a:rPr lang="mr-IN" sz="1000" dirty="0"/>
              <a:t>: </a:t>
            </a:r>
            <a:r>
              <a:rPr lang="mr-IN" sz="1000" b="1" dirty="0" err="1"/>
              <a:t>true</a:t>
            </a:r>
            <a:r>
              <a:rPr lang="mr-IN" sz="1000" dirty="0"/>
              <a:t>,</a:t>
            </a:r>
            <a:br>
              <a:rPr lang="mr-IN" sz="1000" dirty="0"/>
            </a:br>
            <a:r>
              <a:rPr lang="mr-IN" sz="1000" dirty="0"/>
              <a:t>                    </a:t>
            </a:r>
            <a:r>
              <a:rPr lang="mr-IN" sz="1000" dirty="0" err="1"/>
              <a:t>headers</a:t>
            </a:r>
            <a:r>
              <a:rPr lang="mr-IN" sz="1000" dirty="0"/>
              <a:t>: {</a:t>
            </a:r>
            <a:br>
              <a:rPr lang="mr-IN" sz="1000" dirty="0"/>
            </a:br>
            <a:r>
              <a:rPr lang="mr-IN" sz="1000" dirty="0"/>
              <a:t>                        </a:t>
            </a:r>
            <a:r>
              <a:rPr lang="mr-IN" sz="1000" dirty="0"/>
              <a:t>'</a:t>
            </a:r>
            <a:r>
              <a:rPr lang="mr-IN" sz="1000" dirty="0" err="1"/>
              <a:t>Content-Type</a:t>
            </a:r>
            <a:r>
              <a:rPr lang="mr-IN" sz="1000" dirty="0"/>
              <a:t>'</a:t>
            </a:r>
            <a:r>
              <a:rPr lang="mr-IN" sz="1000" dirty="0"/>
              <a:t>:</a:t>
            </a:r>
            <a:r>
              <a:rPr lang="mr-IN" sz="1000" dirty="0"/>
              <a:t>'</a:t>
            </a:r>
            <a:r>
              <a:rPr lang="mr-IN" sz="1000" dirty="0" err="1"/>
              <a:t>application</a:t>
            </a:r>
            <a:r>
              <a:rPr lang="mr-IN" sz="1000" dirty="0"/>
              <a:t>/</a:t>
            </a:r>
            <a:r>
              <a:rPr lang="mr-IN" sz="1000" dirty="0" err="1"/>
              <a:t>json</a:t>
            </a:r>
            <a:r>
              <a:rPr lang="mr-IN" sz="1000" dirty="0"/>
              <a:t>'</a:t>
            </a:r>
            <a:br>
              <a:rPr lang="mr-IN" sz="1000" dirty="0"/>
            </a:br>
            <a:r>
              <a:rPr lang="mr-IN" sz="1000" dirty="0"/>
              <a:t>                    </a:t>
            </a:r>
            <a:r>
              <a:rPr lang="mr-IN" sz="1000" dirty="0" smtClean="0"/>
              <a:t>}</a:t>
            </a:r>
            <a:r>
              <a:rPr lang="it-IT" sz="1000" dirty="0" smtClean="0"/>
              <a:t>[</a:t>
            </a:r>
            <a:r>
              <a:rPr lang="mr-IN" sz="1000" dirty="0" smtClean="0"/>
              <a:t>…</a:t>
            </a:r>
            <a:r>
              <a:rPr lang="it-IT" sz="1000" dirty="0" smtClean="0"/>
              <a:t>]</a:t>
            </a:r>
            <a:endParaRPr lang="en-GB" sz="1000" dirty="0" err="1" smtClean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93627" flipV="1">
            <a:off x="7181809" y="1058915"/>
            <a:ext cx="1091939" cy="577273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8210874" y="22914"/>
            <a:ext cx="3920409" cy="4583549"/>
          </a:xfrm>
          <a:prstGeom prst="roundRect">
            <a:avLst/>
          </a:prstGeom>
          <a:solidFill>
            <a:srgbClr val="B94B3E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Ng-Controller</a:t>
            </a:r>
          </a:p>
          <a:p>
            <a:r>
              <a:rPr lang="mr-IN" sz="1000" dirty="0"/>
              <a:t>&lt;</a:t>
            </a:r>
            <a:r>
              <a:rPr lang="mr-IN" sz="1000" dirty="0" err="1"/>
              <a:t>section</a:t>
            </a:r>
            <a:r>
              <a:rPr lang="mr-IN" sz="1000" dirty="0"/>
              <a:t> </a:t>
            </a:r>
            <a:r>
              <a:rPr lang="mr-IN" sz="1000" dirty="0" err="1"/>
              <a:t>id</a:t>
            </a:r>
            <a:r>
              <a:rPr lang="mr-IN" sz="1000" dirty="0"/>
              <a:t>="</a:t>
            </a:r>
            <a:r>
              <a:rPr lang="mr-IN" sz="1000" dirty="0" err="1"/>
              <a:t>gallery</a:t>
            </a:r>
            <a:r>
              <a:rPr lang="mr-IN" sz="1000" dirty="0"/>
              <a:t>" </a:t>
            </a:r>
            <a:r>
              <a:rPr lang="mr-IN" sz="1000" dirty="0" err="1"/>
              <a:t>ng-app</a:t>
            </a:r>
            <a:r>
              <a:rPr lang="mr-IN" sz="1000" dirty="0"/>
              <a:t>="</a:t>
            </a:r>
            <a:r>
              <a:rPr lang="mr-IN" sz="1000" dirty="0" err="1"/>
              <a:t>sito</a:t>
            </a:r>
            <a:r>
              <a:rPr lang="mr-IN" sz="1000" dirty="0"/>
              <a:t>" </a:t>
            </a:r>
            <a:r>
              <a:rPr lang="mr-IN" sz="1000" dirty="0" err="1"/>
              <a:t>ng-controller</a:t>
            </a:r>
            <a:r>
              <a:rPr lang="mr-IN" sz="1000" dirty="0"/>
              <a:t>="</a:t>
            </a:r>
            <a:r>
              <a:rPr lang="mr-IN" sz="1000" dirty="0" err="1"/>
              <a:t>attivitaController</a:t>
            </a:r>
            <a:r>
              <a:rPr lang="mr-IN" sz="1000" dirty="0" smtClean="0"/>
              <a:t>"&gt;</a:t>
            </a:r>
            <a:r>
              <a:rPr lang="mr-IN" sz="1000" dirty="0"/>
              <a:t/>
            </a:r>
            <a:br>
              <a:rPr lang="mr-IN" sz="1000" dirty="0"/>
            </a:br>
            <a:r>
              <a:rPr lang="mr-IN" sz="1000" dirty="0"/>
              <a:t>    &lt;!-- </a:t>
            </a:r>
            <a:r>
              <a:rPr lang="mr-IN" sz="1000" dirty="0" err="1"/>
              <a:t>Generazione</a:t>
            </a:r>
            <a:r>
              <a:rPr lang="mr-IN" sz="1000" dirty="0"/>
              <a:t> </a:t>
            </a:r>
            <a:r>
              <a:rPr lang="mr-IN" sz="1000" dirty="0" err="1"/>
              <a:t>dinamica</a:t>
            </a:r>
            <a:r>
              <a:rPr lang="mr-IN" sz="1000" dirty="0"/>
              <a:t> </a:t>
            </a:r>
            <a:r>
              <a:rPr lang="mr-IN" sz="1000" dirty="0" err="1"/>
              <a:t>delle</a:t>
            </a:r>
            <a:r>
              <a:rPr lang="mr-IN" sz="1000" dirty="0"/>
              <a:t> "</a:t>
            </a:r>
            <a:r>
              <a:rPr lang="mr-IN" sz="1000" dirty="0" err="1"/>
              <a:t>Cards</a:t>
            </a:r>
            <a:r>
              <a:rPr lang="mr-IN" sz="1000" dirty="0"/>
              <a:t>" </a:t>
            </a:r>
            <a:r>
              <a:rPr lang="mr-IN" sz="1000" dirty="0" err="1"/>
              <a:t>relative</a:t>
            </a:r>
            <a:r>
              <a:rPr lang="mr-IN" sz="1000" dirty="0"/>
              <a:t> </a:t>
            </a:r>
            <a:r>
              <a:rPr lang="mr-IN" sz="1000" dirty="0" err="1"/>
              <a:t>a</a:t>
            </a:r>
            <a:r>
              <a:rPr lang="mr-IN" sz="1000" dirty="0"/>
              <a:t> </a:t>
            </a:r>
            <a:r>
              <a:rPr lang="mr-IN" sz="1000" dirty="0" err="1"/>
              <a:t>ciascun</a:t>
            </a:r>
            <a:r>
              <a:rPr lang="mr-IN" sz="1000" dirty="0"/>
              <a:t> </a:t>
            </a:r>
            <a:r>
              <a:rPr lang="mr-IN" sz="1000" dirty="0" err="1"/>
              <a:t>evento</a:t>
            </a:r>
            <a:r>
              <a:rPr lang="mr-IN" sz="1000" dirty="0"/>
              <a:t>--&gt;</a:t>
            </a:r>
            <a:br>
              <a:rPr lang="mr-IN" sz="1000" dirty="0"/>
            </a:br>
            <a:r>
              <a:rPr lang="mr-IN" sz="1000" dirty="0"/>
              <a:t>    &lt;</a:t>
            </a:r>
            <a:r>
              <a:rPr lang="mr-IN" sz="1000" dirty="0" err="1"/>
              <a:t>figure</a:t>
            </a:r>
            <a:r>
              <a:rPr lang="mr-IN" sz="1000" dirty="0"/>
              <a:t> </a:t>
            </a:r>
            <a:r>
              <a:rPr lang="mr-IN" sz="1000" dirty="0" err="1"/>
              <a:t>ng-repeat</a:t>
            </a:r>
            <a:r>
              <a:rPr lang="mr-IN" sz="1000" dirty="0"/>
              <a:t>="</a:t>
            </a:r>
            <a:r>
              <a:rPr lang="mr-IN" sz="1000" dirty="0" err="1"/>
              <a:t>a</a:t>
            </a:r>
            <a:r>
              <a:rPr lang="mr-IN" sz="1000" dirty="0"/>
              <a:t> </a:t>
            </a:r>
            <a:r>
              <a:rPr lang="mr-IN" sz="1000" dirty="0" err="1"/>
              <a:t>in</a:t>
            </a:r>
            <a:r>
              <a:rPr lang="mr-IN" sz="1000" dirty="0"/>
              <a:t> </a:t>
            </a:r>
            <a:r>
              <a:rPr lang="mr-IN" sz="1000" dirty="0" err="1"/>
              <a:t>attivita</a:t>
            </a:r>
            <a:r>
              <a:rPr lang="mr-IN" sz="1000" dirty="0" smtClean="0"/>
              <a:t>"&gt;</a:t>
            </a:r>
            <a:r>
              <a:rPr lang="mr-IN" sz="1000" dirty="0"/>
              <a:t/>
            </a:r>
            <a:br>
              <a:rPr lang="mr-IN" sz="1000" dirty="0"/>
            </a:br>
            <a:r>
              <a:rPr lang="mr-IN" sz="1000" dirty="0"/>
              <a:t>        &lt;</a:t>
            </a:r>
            <a:r>
              <a:rPr lang="mr-IN" sz="1000" dirty="0" err="1"/>
              <a:t>a</a:t>
            </a:r>
            <a:r>
              <a:rPr lang="mr-IN" sz="1000" dirty="0"/>
              <a:t>&gt;</a:t>
            </a:r>
            <a:br>
              <a:rPr lang="mr-IN" sz="1000" dirty="0"/>
            </a:br>
            <a:r>
              <a:rPr lang="mr-IN" sz="1000" dirty="0"/>
              <a:t>            &lt;</a:t>
            </a:r>
            <a:r>
              <a:rPr lang="mr-IN" sz="1000" dirty="0" err="1"/>
              <a:t>time</a:t>
            </a:r>
            <a:r>
              <a:rPr lang="mr-IN" sz="1000" dirty="0"/>
              <a:t> </a:t>
            </a:r>
            <a:r>
              <a:rPr lang="mr-IN" sz="1000" dirty="0" err="1"/>
              <a:t>class</a:t>
            </a:r>
            <a:r>
              <a:rPr lang="mr-IN" sz="1000" dirty="0"/>
              <a:t>='</a:t>
            </a:r>
            <a:r>
              <a:rPr lang="mr-IN" sz="1000" dirty="0" err="1"/>
              <a:t>icon</a:t>
            </a:r>
            <a:r>
              <a:rPr lang="mr-IN" sz="1000" dirty="0"/>
              <a:t>'&gt;</a:t>
            </a:r>
            <a:br>
              <a:rPr lang="mr-IN" sz="1000" dirty="0"/>
            </a:br>
            <a:r>
              <a:rPr lang="mr-IN" sz="1000" dirty="0"/>
              <a:t>                &lt;</a:t>
            </a:r>
            <a:r>
              <a:rPr lang="mr-IN" sz="1000" dirty="0" err="1"/>
              <a:t>em</a:t>
            </a:r>
            <a:r>
              <a:rPr lang="mr-IN" sz="1000" dirty="0"/>
              <a:t>&gt;</a:t>
            </a:r>
            <a:r>
              <a:rPr lang="mr-IN" sz="1000" dirty="0"/>
              <a:t>{{</a:t>
            </a:r>
            <a:r>
              <a:rPr lang="mr-IN" sz="1000" dirty="0" err="1"/>
              <a:t>a</a:t>
            </a:r>
            <a:r>
              <a:rPr lang="mr-IN" sz="1000" dirty="0" err="1"/>
              <a:t>.giornoEvento</a:t>
            </a:r>
            <a:r>
              <a:rPr lang="mr-IN" sz="1000" dirty="0"/>
              <a:t>}}</a:t>
            </a:r>
            <a:r>
              <a:rPr lang="mr-IN" sz="1000" dirty="0"/>
              <a:t>&lt;/</a:t>
            </a:r>
            <a:r>
              <a:rPr lang="mr-IN" sz="1000" dirty="0" err="1"/>
              <a:t>em</a:t>
            </a:r>
            <a:r>
              <a:rPr lang="mr-IN" sz="1000" dirty="0"/>
              <a:t>&gt;</a:t>
            </a:r>
            <a:br>
              <a:rPr lang="mr-IN" sz="1000" dirty="0"/>
            </a:br>
            <a:r>
              <a:rPr lang="mr-IN" sz="1000" dirty="0"/>
              <a:t>                &lt;</a:t>
            </a:r>
            <a:r>
              <a:rPr lang="mr-IN" sz="1000" dirty="0" err="1"/>
              <a:t>strong</a:t>
            </a:r>
            <a:r>
              <a:rPr lang="mr-IN" sz="1000" dirty="0"/>
              <a:t>&gt;</a:t>
            </a:r>
            <a:r>
              <a:rPr lang="mr-IN" sz="1000" dirty="0"/>
              <a:t>{{</a:t>
            </a:r>
            <a:r>
              <a:rPr lang="mr-IN" sz="1000" dirty="0" err="1"/>
              <a:t>a</a:t>
            </a:r>
            <a:r>
              <a:rPr lang="mr-IN" sz="1000" dirty="0" err="1"/>
              <a:t>.meseEvento</a:t>
            </a:r>
            <a:r>
              <a:rPr lang="mr-IN" sz="1000" dirty="0"/>
              <a:t>}} {{</a:t>
            </a:r>
            <a:r>
              <a:rPr lang="mr-IN" sz="1000" dirty="0" err="1"/>
              <a:t>a</a:t>
            </a:r>
            <a:r>
              <a:rPr lang="mr-IN" sz="1000" dirty="0" err="1"/>
              <a:t>.annoEvento</a:t>
            </a:r>
            <a:r>
              <a:rPr lang="mr-IN" sz="1000" dirty="0"/>
              <a:t>}}</a:t>
            </a:r>
            <a:r>
              <a:rPr lang="mr-IN" sz="1000" dirty="0"/>
              <a:t>&lt;/</a:t>
            </a:r>
            <a:r>
              <a:rPr lang="mr-IN" sz="1000" dirty="0" err="1"/>
              <a:t>strong</a:t>
            </a:r>
            <a:r>
              <a:rPr lang="mr-IN" sz="1000" dirty="0"/>
              <a:t>&gt;</a:t>
            </a:r>
            <a:br>
              <a:rPr lang="mr-IN" sz="1000" dirty="0"/>
            </a:br>
            <a:r>
              <a:rPr lang="mr-IN" sz="1000" dirty="0"/>
              <a:t>                &lt;</a:t>
            </a:r>
            <a:r>
              <a:rPr lang="mr-IN" sz="1000" dirty="0" err="1"/>
              <a:t>span</a:t>
            </a:r>
            <a:r>
              <a:rPr lang="mr-IN" sz="1000" dirty="0"/>
              <a:t>&gt;</a:t>
            </a:r>
            <a:r>
              <a:rPr lang="mr-IN" sz="1000" dirty="0"/>
              <a:t>{{</a:t>
            </a:r>
            <a:r>
              <a:rPr lang="mr-IN" sz="1000" dirty="0" err="1"/>
              <a:t>a</a:t>
            </a:r>
            <a:r>
              <a:rPr lang="mr-IN" sz="1000" dirty="0" err="1"/>
              <a:t>.numEvento</a:t>
            </a:r>
            <a:r>
              <a:rPr lang="mr-IN" sz="1000" dirty="0"/>
              <a:t>}}</a:t>
            </a:r>
            <a:r>
              <a:rPr lang="mr-IN" sz="1000" dirty="0"/>
              <a:t>&lt;/</a:t>
            </a:r>
            <a:r>
              <a:rPr lang="mr-IN" sz="1000" dirty="0" err="1"/>
              <a:t>span</a:t>
            </a:r>
            <a:r>
              <a:rPr lang="mr-IN" sz="1000" dirty="0"/>
              <a:t>&gt;</a:t>
            </a:r>
            <a:br>
              <a:rPr lang="mr-IN" sz="1000" dirty="0"/>
            </a:br>
            <a:r>
              <a:rPr lang="mr-IN" sz="1000" dirty="0"/>
              <a:t>            &lt;/</a:t>
            </a:r>
            <a:r>
              <a:rPr lang="mr-IN" sz="1000" dirty="0" err="1"/>
              <a:t>time</a:t>
            </a:r>
            <a:r>
              <a:rPr lang="mr-IN" sz="1000" dirty="0"/>
              <a:t>&gt;</a:t>
            </a:r>
            <a:br>
              <a:rPr lang="mr-IN" sz="1000" dirty="0"/>
            </a:br>
            <a:r>
              <a:rPr lang="mr-IN" sz="1000" dirty="0"/>
              <a:t>            &lt;</a:t>
            </a:r>
            <a:r>
              <a:rPr lang="mr-IN" sz="1000" dirty="0" err="1"/>
              <a:t>div</a:t>
            </a:r>
            <a:r>
              <a:rPr lang="mr-IN" sz="1000" dirty="0"/>
              <a:t> </a:t>
            </a:r>
            <a:r>
              <a:rPr lang="mr-IN" sz="1000" dirty="0" err="1"/>
              <a:t>class</a:t>
            </a:r>
            <a:r>
              <a:rPr lang="mr-IN" sz="1000" dirty="0"/>
              <a:t>="</a:t>
            </a:r>
            <a:r>
              <a:rPr lang="mr-IN" sz="1000" dirty="0" err="1"/>
              <a:t>container</a:t>
            </a:r>
            <a:r>
              <a:rPr lang="mr-IN" sz="1000" dirty="0"/>
              <a:t>"&gt;</a:t>
            </a:r>
            <a:r>
              <a:rPr lang="mr-IN" sz="1000" dirty="0"/>
              <a:t>{{</a:t>
            </a:r>
            <a:r>
              <a:rPr lang="mr-IN" sz="1000" dirty="0" err="1"/>
              <a:t>a</a:t>
            </a:r>
            <a:r>
              <a:rPr lang="mr-IN" sz="1000" dirty="0" err="1"/>
              <a:t>.nome</a:t>
            </a:r>
            <a:r>
              <a:rPr lang="mr-IN" sz="1000" dirty="0"/>
              <a:t>}}</a:t>
            </a:r>
            <a:br>
              <a:rPr lang="mr-IN" sz="1000" dirty="0"/>
            </a:br>
            <a:r>
              <a:rPr lang="mr-IN" sz="1000" dirty="0"/>
              <a:t>            </a:t>
            </a:r>
            <a:r>
              <a:rPr lang="mr-IN" sz="1000" dirty="0"/>
              <a:t>&lt;</a:t>
            </a:r>
            <a:r>
              <a:rPr lang="mr-IN" sz="1000" dirty="0" err="1"/>
              <a:t>div</a:t>
            </a:r>
            <a:r>
              <a:rPr lang="mr-IN" sz="1000" dirty="0"/>
              <a:t> </a:t>
            </a:r>
            <a:r>
              <a:rPr lang="mr-IN" sz="1000" dirty="0" err="1"/>
              <a:t>class</a:t>
            </a:r>
            <a:r>
              <a:rPr lang="mr-IN" sz="1000" dirty="0"/>
              <a:t>="container2"&gt;</a:t>
            </a:r>
            <a:br>
              <a:rPr lang="mr-IN" sz="1000" dirty="0"/>
            </a:br>
            <a:r>
              <a:rPr lang="mr-IN" sz="1000" dirty="0"/>
              <a:t>                </a:t>
            </a:r>
            <a:r>
              <a:rPr lang="mr-IN" sz="1000" dirty="0" err="1"/>
              <a:t>Descrizione</a:t>
            </a:r>
            <a:r>
              <a:rPr lang="mr-IN" sz="1000" dirty="0"/>
              <a:t>: {{</a:t>
            </a:r>
            <a:r>
              <a:rPr lang="mr-IN" sz="1000" dirty="0" err="1"/>
              <a:t>a</a:t>
            </a:r>
            <a:r>
              <a:rPr lang="mr-IN" sz="1000" dirty="0" err="1"/>
              <a:t>.descrizione</a:t>
            </a:r>
            <a:r>
              <a:rPr lang="mr-IN" sz="1000" dirty="0"/>
              <a:t>}}</a:t>
            </a:r>
            <a:r>
              <a:rPr lang="mr-IN" sz="1000" dirty="0"/>
              <a:t>&lt;</a:t>
            </a:r>
            <a:r>
              <a:rPr lang="mr-IN" sz="1000" dirty="0" err="1"/>
              <a:t>br</a:t>
            </a:r>
            <a:r>
              <a:rPr lang="mr-IN" sz="1000" dirty="0"/>
              <a:t>/&gt;</a:t>
            </a:r>
            <a:br>
              <a:rPr lang="mr-IN" sz="1000" dirty="0"/>
            </a:br>
            <a:r>
              <a:rPr lang="mr-IN" sz="1000" dirty="0"/>
              <a:t>                </a:t>
            </a:r>
            <a:r>
              <a:rPr lang="mr-IN" sz="1000" dirty="0" err="1"/>
              <a:t>Orario</a:t>
            </a:r>
            <a:r>
              <a:rPr lang="mr-IN" sz="1000" dirty="0"/>
              <a:t>: {{ </a:t>
            </a:r>
            <a:r>
              <a:rPr lang="mr-IN" sz="1000" dirty="0" err="1"/>
              <a:t>a</a:t>
            </a:r>
            <a:r>
              <a:rPr lang="mr-IN" sz="1000" dirty="0" err="1"/>
              <a:t>.oraEvento</a:t>
            </a:r>
            <a:r>
              <a:rPr lang="mr-IN" sz="1000" dirty="0"/>
              <a:t> }}</a:t>
            </a:r>
            <a:r>
              <a:rPr lang="mr-IN" sz="1000" dirty="0"/>
              <a:t>&lt;</a:t>
            </a:r>
            <a:r>
              <a:rPr lang="mr-IN" sz="1000" dirty="0" err="1"/>
              <a:t>br</a:t>
            </a:r>
            <a:r>
              <a:rPr lang="mr-IN" sz="1000" dirty="0"/>
              <a:t>/&gt;</a:t>
            </a:r>
            <a:br>
              <a:rPr lang="mr-IN" sz="1000" dirty="0"/>
            </a:br>
            <a:r>
              <a:rPr lang="mr-IN" sz="1000" dirty="0"/>
              <a:t>                </a:t>
            </a:r>
            <a:r>
              <a:rPr lang="mr-IN" sz="1000" dirty="0" err="1"/>
              <a:t>Prezzo</a:t>
            </a:r>
            <a:r>
              <a:rPr lang="mr-IN" sz="1000" dirty="0"/>
              <a:t>: {{ </a:t>
            </a:r>
            <a:r>
              <a:rPr lang="mr-IN" sz="1000" dirty="0" err="1"/>
              <a:t>a</a:t>
            </a:r>
            <a:r>
              <a:rPr lang="mr-IN" sz="1000" dirty="0" err="1"/>
              <a:t>.prezzo</a:t>
            </a:r>
            <a:r>
              <a:rPr lang="mr-IN" sz="1000" dirty="0"/>
              <a:t> }}€</a:t>
            </a:r>
            <a:r>
              <a:rPr lang="mr-IN" sz="1000" dirty="0"/>
              <a:t>&lt;</a:t>
            </a:r>
            <a:r>
              <a:rPr lang="mr-IN" sz="1000" dirty="0" err="1"/>
              <a:t>br</a:t>
            </a:r>
            <a:r>
              <a:rPr lang="mr-IN" sz="1000" dirty="0"/>
              <a:t>/&gt;</a:t>
            </a:r>
            <a:br>
              <a:rPr lang="mr-IN" sz="1000" dirty="0"/>
            </a:br>
            <a:r>
              <a:rPr lang="mr-IN" sz="1000" dirty="0"/>
              <a:t>                </a:t>
            </a:r>
            <a:r>
              <a:rPr lang="mr-IN" sz="1000" dirty="0" err="1"/>
              <a:t>Facilitazioni</a:t>
            </a:r>
            <a:r>
              <a:rPr lang="mr-IN" sz="1000" dirty="0"/>
              <a:t>: {{ </a:t>
            </a:r>
            <a:r>
              <a:rPr lang="mr-IN" sz="1000" dirty="0" err="1"/>
              <a:t>a</a:t>
            </a:r>
            <a:r>
              <a:rPr lang="mr-IN" sz="1000" dirty="0" err="1"/>
              <a:t>.facilitazioni</a:t>
            </a:r>
            <a:r>
              <a:rPr lang="mr-IN" sz="1000" dirty="0"/>
              <a:t> }}</a:t>
            </a:r>
            <a:r>
              <a:rPr lang="mr-IN" sz="1000" dirty="0"/>
              <a:t>&lt;</a:t>
            </a:r>
            <a:r>
              <a:rPr lang="mr-IN" sz="1000" dirty="0" err="1"/>
              <a:t>br</a:t>
            </a:r>
            <a:r>
              <a:rPr lang="mr-IN" sz="1000" dirty="0"/>
              <a:t>/&gt;</a:t>
            </a:r>
            <a:br>
              <a:rPr lang="mr-IN" sz="1000" dirty="0"/>
            </a:br>
            <a:r>
              <a:rPr lang="mr-IN" sz="1000" dirty="0"/>
              <a:t>                </a:t>
            </a:r>
            <a:r>
              <a:rPr lang="mr-IN" sz="1000" dirty="0" err="1"/>
              <a:t>Scontistica</a:t>
            </a:r>
            <a:r>
              <a:rPr lang="mr-IN" sz="1000" dirty="0"/>
              <a:t>: {{ </a:t>
            </a:r>
            <a:r>
              <a:rPr lang="mr-IN" sz="1000" dirty="0" err="1"/>
              <a:t>a</a:t>
            </a:r>
            <a:r>
              <a:rPr lang="mr-IN" sz="1000" dirty="0" err="1"/>
              <a:t>.sconto</a:t>
            </a:r>
            <a:r>
              <a:rPr lang="mr-IN" sz="1000" dirty="0"/>
              <a:t> }}%</a:t>
            </a:r>
            <a:r>
              <a:rPr lang="mr-IN" sz="1000" dirty="0"/>
              <a:t>&lt;</a:t>
            </a:r>
            <a:r>
              <a:rPr lang="mr-IN" sz="1000" dirty="0" err="1"/>
              <a:t>br</a:t>
            </a:r>
            <a:r>
              <a:rPr lang="mr-IN" sz="1000" dirty="0"/>
              <a:t>/&gt;</a:t>
            </a:r>
            <a:br>
              <a:rPr lang="mr-IN" sz="1000" dirty="0"/>
            </a:br>
            <a:r>
              <a:rPr lang="mr-IN" sz="1000" dirty="0"/>
              <a:t>            &lt;/</a:t>
            </a:r>
            <a:r>
              <a:rPr lang="mr-IN" sz="1000" dirty="0" err="1"/>
              <a:t>div</a:t>
            </a:r>
            <a:r>
              <a:rPr lang="mr-IN" sz="1000" dirty="0"/>
              <a:t>&gt;</a:t>
            </a:r>
            <a:br>
              <a:rPr lang="mr-IN" sz="1000" dirty="0"/>
            </a:br>
            <a:r>
              <a:rPr lang="mr-IN" sz="1000" dirty="0"/>
              <a:t>            &lt;/</a:t>
            </a:r>
            <a:r>
              <a:rPr lang="mr-IN" sz="1000" dirty="0" err="1"/>
              <a:t>div</a:t>
            </a:r>
            <a:r>
              <a:rPr lang="mr-IN" sz="1000" dirty="0"/>
              <a:t>&gt;</a:t>
            </a:r>
            <a:br>
              <a:rPr lang="mr-IN" sz="1000" dirty="0"/>
            </a:br>
            <a:r>
              <a:rPr lang="mr-IN" sz="1000" dirty="0"/>
              <a:t>        &lt;/</a:t>
            </a:r>
            <a:r>
              <a:rPr lang="mr-IN" sz="1000" dirty="0" err="1"/>
              <a:t>a</a:t>
            </a:r>
            <a:r>
              <a:rPr lang="mr-IN" sz="1000" dirty="0"/>
              <a:t>&gt;</a:t>
            </a:r>
            <a:br>
              <a:rPr lang="mr-IN" sz="1000" dirty="0"/>
            </a:br>
            <a:r>
              <a:rPr lang="mr-IN" sz="1000" dirty="0"/>
              <a:t>    &lt;/</a:t>
            </a:r>
            <a:r>
              <a:rPr lang="mr-IN" sz="1000" dirty="0" err="1"/>
              <a:t>figure</a:t>
            </a:r>
            <a:r>
              <a:rPr lang="mr-IN" sz="1000" dirty="0"/>
              <a:t>&gt;</a:t>
            </a:r>
            <a:br>
              <a:rPr lang="mr-IN" sz="1000" dirty="0"/>
            </a:br>
            <a:r>
              <a:rPr lang="mr-IN" sz="1000" dirty="0"/>
              <a:t>&lt;/</a:t>
            </a:r>
            <a:r>
              <a:rPr lang="mr-IN" sz="1000" dirty="0" err="1"/>
              <a:t>section</a:t>
            </a:r>
            <a:r>
              <a:rPr lang="mr-IN" sz="1000" dirty="0"/>
              <a:t>&gt;</a:t>
            </a:r>
            <a:endParaRPr lang="en-GB" sz="1000" dirty="0" smtClean="0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2419854" y="176093"/>
            <a:ext cx="5352546" cy="1067617"/>
          </a:xfrm>
        </p:spPr>
        <p:txBody>
          <a:bodyPr/>
          <a:lstStyle/>
          <a:p>
            <a:r>
              <a:rPr lang="it-IT" dirty="0" smtClean="0"/>
              <a:t>Italia Sport - Sportivi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117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Italia Sport </a:t>
            </a:r>
            <a:r>
              <a:rPr lang="mr-IN" dirty="0" smtClean="0"/>
              <a:t>–</a:t>
            </a:r>
            <a:r>
              <a:rPr lang="it-IT" dirty="0" smtClean="0"/>
              <a:t> Local Storage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 rot="16833755">
            <a:off x="73940" y="93335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FrontEnd</a:t>
            </a:r>
            <a:endParaRPr lang="it-IT" b="1" dirty="0" smtClean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87"/>
          <a:stretch/>
        </p:blipFill>
        <p:spPr>
          <a:xfrm>
            <a:off x="3412266" y="2182665"/>
            <a:ext cx="6162802" cy="3332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96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87"/>
          <a:stretch/>
        </p:blipFill>
        <p:spPr>
          <a:xfrm>
            <a:off x="2419854" y="1311117"/>
            <a:ext cx="6162802" cy="3332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/>
          <p:cNvSpPr txBox="1"/>
          <p:nvPr/>
        </p:nvSpPr>
        <p:spPr>
          <a:xfrm rot="16833755">
            <a:off x="73940" y="93335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FrontEnd</a:t>
            </a:r>
            <a:endParaRPr lang="it-IT" b="1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502" flipH="1" flipV="1">
            <a:off x="3329166" y="4884075"/>
            <a:ext cx="896648" cy="47402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4212320" y="4711118"/>
            <a:ext cx="3798453" cy="2111216"/>
          </a:xfrm>
          <a:prstGeom prst="roundRect">
            <a:avLst/>
          </a:prstGeom>
          <a:solidFill>
            <a:srgbClr val="3697CA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/>
              <a:t>Carico</a:t>
            </a:r>
            <a:r>
              <a:rPr lang="en-GB" dirty="0" smtClean="0"/>
              <a:t> e </a:t>
            </a:r>
            <a:r>
              <a:rPr lang="en-GB" dirty="0" err="1" smtClean="0"/>
              <a:t>leggo</a:t>
            </a:r>
            <a:r>
              <a:rPr lang="en-GB" dirty="0" smtClean="0"/>
              <a:t> dal local storage</a:t>
            </a:r>
          </a:p>
          <a:p>
            <a:r>
              <a:rPr lang="en-GB" sz="1000" dirty="0"/>
              <a:t>&lt;script </a:t>
            </a:r>
            <a:r>
              <a:rPr lang="en-GB" sz="1000" dirty="0" err="1"/>
              <a:t>src</a:t>
            </a:r>
            <a:r>
              <a:rPr lang="en-GB" sz="1000" dirty="0"/>
              <a:t>="/</a:t>
            </a:r>
            <a:r>
              <a:rPr lang="en-GB" sz="1000" dirty="0" err="1"/>
              <a:t>italiaSport.js</a:t>
            </a:r>
            <a:r>
              <a:rPr lang="en-GB" sz="1000" dirty="0"/>
              <a:t>"&gt;&lt;/script&gt;</a:t>
            </a:r>
            <a:br>
              <a:rPr lang="en-GB" sz="1000" dirty="0"/>
            </a:br>
            <a:r>
              <a:rPr lang="en-GB" sz="1000" dirty="0"/>
              <a:t>&lt;script&gt;</a:t>
            </a:r>
            <a:br>
              <a:rPr lang="en-GB" sz="1000" dirty="0"/>
            </a:br>
            <a:r>
              <a:rPr lang="en-GB" sz="1000" dirty="0"/>
              <a:t>    </a:t>
            </a:r>
            <a:r>
              <a:rPr lang="en-GB" sz="1000" dirty="0" err="1"/>
              <a:t>console</a:t>
            </a:r>
            <a:r>
              <a:rPr lang="en-GB" sz="1000" dirty="0" err="1"/>
              <a:t>.</a:t>
            </a:r>
            <a:r>
              <a:rPr lang="en-GB" sz="1000" dirty="0" err="1"/>
              <a:t>log</a:t>
            </a:r>
            <a:r>
              <a:rPr lang="en-GB" sz="1000" dirty="0"/>
              <a:t>(</a:t>
            </a:r>
            <a:r>
              <a:rPr lang="en-GB" sz="1000" dirty="0"/>
              <a:t>"</a:t>
            </a:r>
            <a:r>
              <a:rPr lang="en-GB" sz="1000" dirty="0" err="1"/>
              <a:t>scrivo</a:t>
            </a:r>
            <a:r>
              <a:rPr lang="en-GB" sz="1000" dirty="0"/>
              <a:t> SPORTIVI </a:t>
            </a:r>
            <a:r>
              <a:rPr lang="en-GB" sz="1000" dirty="0" err="1"/>
              <a:t>nel</a:t>
            </a:r>
            <a:r>
              <a:rPr lang="en-GB" sz="1000" dirty="0"/>
              <a:t> </a:t>
            </a:r>
            <a:r>
              <a:rPr lang="en-GB" sz="1000" dirty="0" err="1"/>
              <a:t>localstorage</a:t>
            </a:r>
            <a:r>
              <a:rPr lang="en-GB" sz="1000" dirty="0"/>
              <a:t>"</a:t>
            </a:r>
            <a:r>
              <a:rPr lang="en-GB" sz="1000" dirty="0"/>
              <a:t>)</a:t>
            </a:r>
            <a:r>
              <a:rPr lang="en-GB" sz="1000" dirty="0"/>
              <a:t>;</a:t>
            </a:r>
            <a:br>
              <a:rPr lang="en-GB" sz="1000" dirty="0"/>
            </a:br>
            <a:r>
              <a:rPr lang="en-GB" sz="1000" dirty="0"/>
              <a:t>    </a:t>
            </a:r>
            <a:r>
              <a:rPr lang="en-GB" sz="1000" dirty="0" err="1"/>
              <a:t>localStorage</a:t>
            </a:r>
            <a:r>
              <a:rPr lang="en-GB" sz="1000" dirty="0" err="1"/>
              <a:t>.</a:t>
            </a:r>
            <a:r>
              <a:rPr lang="en-GB" sz="1000" dirty="0" err="1"/>
              <a:t>setItem</a:t>
            </a:r>
            <a:r>
              <a:rPr lang="en-GB" sz="1000" dirty="0"/>
              <a:t>(</a:t>
            </a:r>
            <a:r>
              <a:rPr lang="en-GB" sz="1000" dirty="0"/>
              <a:t>"</a:t>
            </a:r>
            <a:r>
              <a:rPr lang="en-GB" sz="1000" dirty="0" err="1"/>
              <a:t>sportivi</a:t>
            </a:r>
            <a:r>
              <a:rPr lang="en-GB" sz="1000" dirty="0"/>
              <a:t>", </a:t>
            </a:r>
            <a:r>
              <a:rPr lang="en-GB" sz="1000" dirty="0" err="1"/>
              <a:t>JSON.</a:t>
            </a:r>
            <a:r>
              <a:rPr lang="en-GB" sz="1000" dirty="0" err="1"/>
              <a:t>stringify</a:t>
            </a:r>
            <a:r>
              <a:rPr lang="en-GB" sz="1000" dirty="0"/>
              <a:t>(</a:t>
            </a:r>
            <a:r>
              <a:rPr lang="en-GB" sz="1000" dirty="0" err="1"/>
              <a:t>sportiviDat</a:t>
            </a:r>
            <a:r>
              <a:rPr lang="en-GB" sz="1000" dirty="0"/>
              <a:t>))</a:t>
            </a:r>
            <a:r>
              <a:rPr lang="en-GB" sz="1000" dirty="0"/>
              <a:t>;</a:t>
            </a:r>
            <a:br>
              <a:rPr lang="en-GB" sz="1000" dirty="0"/>
            </a:br>
            <a:r>
              <a:rPr lang="en-GB" sz="1000" dirty="0"/>
              <a:t>    </a:t>
            </a:r>
            <a:r>
              <a:rPr lang="en-GB" sz="1000" dirty="0" err="1"/>
              <a:t>console</a:t>
            </a:r>
            <a:r>
              <a:rPr lang="en-GB" sz="1000" dirty="0" err="1"/>
              <a:t>.</a:t>
            </a:r>
            <a:r>
              <a:rPr lang="en-GB" sz="1000" dirty="0" err="1"/>
              <a:t>log</a:t>
            </a:r>
            <a:r>
              <a:rPr lang="en-GB" sz="1000" dirty="0"/>
              <a:t>(</a:t>
            </a:r>
            <a:r>
              <a:rPr lang="en-GB" sz="1000" dirty="0"/>
              <a:t>"</a:t>
            </a:r>
            <a:r>
              <a:rPr lang="en-GB" sz="1000" dirty="0" err="1"/>
              <a:t>leggo</a:t>
            </a:r>
            <a:r>
              <a:rPr lang="en-GB" sz="1000" dirty="0"/>
              <a:t> SPORTIVI dal </a:t>
            </a:r>
            <a:r>
              <a:rPr lang="en-GB" sz="1000" dirty="0" err="1"/>
              <a:t>localstorage</a:t>
            </a:r>
            <a:r>
              <a:rPr lang="en-GB" sz="1000" dirty="0"/>
              <a:t>"</a:t>
            </a:r>
            <a:r>
              <a:rPr lang="en-GB" sz="1000" dirty="0"/>
              <a:t>)</a:t>
            </a:r>
            <a:r>
              <a:rPr lang="en-GB" sz="1000" dirty="0"/>
              <a:t>;</a:t>
            </a:r>
            <a:br>
              <a:rPr lang="en-GB" sz="1000" dirty="0"/>
            </a:br>
            <a:r>
              <a:rPr lang="en-GB" sz="1000" dirty="0"/>
              <a:t>    </a:t>
            </a:r>
            <a:r>
              <a:rPr lang="en-GB" sz="1000" dirty="0"/>
              <a:t>(</a:t>
            </a:r>
            <a:r>
              <a:rPr lang="en-GB" sz="1000" b="1" dirty="0"/>
              <a:t>function</a:t>
            </a:r>
            <a:r>
              <a:rPr lang="en-GB" sz="1000" dirty="0"/>
              <a:t>() {</a:t>
            </a:r>
            <a:br>
              <a:rPr lang="en-GB" sz="1000" dirty="0"/>
            </a:br>
            <a:r>
              <a:rPr lang="en-GB" sz="1000" dirty="0"/>
              <a:t>        </a:t>
            </a:r>
            <a:r>
              <a:rPr lang="en-GB" sz="1000" dirty="0"/>
              <a:t>'use strict</a:t>
            </a:r>
            <a:r>
              <a:rPr lang="en-GB" sz="1000" dirty="0" smtClean="0"/>
              <a:t>';</a:t>
            </a:r>
            <a:r>
              <a:rPr lang="en-GB" sz="1000" dirty="0"/>
              <a:t/>
            </a:r>
            <a:br>
              <a:rPr lang="en-GB" sz="1000" dirty="0"/>
            </a:br>
            <a:r>
              <a:rPr lang="en-GB" sz="1000" dirty="0"/>
              <a:t>        </a:t>
            </a:r>
            <a:r>
              <a:rPr lang="en-GB" sz="1000" b="1" dirty="0" err="1"/>
              <a:t>var</a:t>
            </a:r>
            <a:r>
              <a:rPr lang="en-GB" sz="1000" b="1" dirty="0"/>
              <a:t> </a:t>
            </a:r>
            <a:r>
              <a:rPr lang="en-GB" sz="1000" dirty="0"/>
              <a:t>table</a:t>
            </a:r>
            <a:r>
              <a:rPr lang="en-GB" sz="1000" dirty="0"/>
              <a:t>, </a:t>
            </a:r>
            <a:r>
              <a:rPr lang="en-GB" sz="1000" dirty="0"/>
              <a:t>row</a:t>
            </a:r>
            <a:r>
              <a:rPr lang="en-GB" sz="1000" dirty="0"/>
              <a:t>, </a:t>
            </a:r>
            <a:r>
              <a:rPr lang="en-GB" sz="1000" dirty="0"/>
              <a:t>cell</a:t>
            </a:r>
            <a:r>
              <a:rPr lang="en-GB" sz="1000" dirty="0" smtClean="0"/>
              <a:t>;</a:t>
            </a:r>
            <a:r>
              <a:rPr lang="en-GB" sz="1000" dirty="0"/>
              <a:t/>
            </a:r>
            <a:br>
              <a:rPr lang="en-GB" sz="1000" dirty="0"/>
            </a:br>
            <a:r>
              <a:rPr lang="en-GB" sz="1000" dirty="0"/>
              <a:t>        </a:t>
            </a:r>
            <a:r>
              <a:rPr lang="en-GB" sz="1000" b="1" dirty="0" err="1"/>
              <a:t>var</a:t>
            </a:r>
            <a:r>
              <a:rPr lang="en-GB" sz="1000" b="1" dirty="0"/>
              <a:t> </a:t>
            </a:r>
            <a:r>
              <a:rPr lang="en-GB" sz="1000" dirty="0"/>
              <a:t>result=</a:t>
            </a:r>
            <a:r>
              <a:rPr lang="en-GB" sz="1000" dirty="0" err="1"/>
              <a:t>JSON.</a:t>
            </a:r>
            <a:r>
              <a:rPr lang="en-GB" sz="1000" dirty="0" err="1"/>
              <a:t>parse</a:t>
            </a:r>
            <a:r>
              <a:rPr lang="en-GB" sz="1000" dirty="0"/>
              <a:t>(</a:t>
            </a:r>
            <a:r>
              <a:rPr lang="en-GB" sz="1000" dirty="0" err="1"/>
              <a:t>localStorage</a:t>
            </a:r>
            <a:r>
              <a:rPr lang="en-GB" sz="1000" dirty="0" err="1"/>
              <a:t>.</a:t>
            </a:r>
            <a:r>
              <a:rPr lang="en-GB" sz="1000" dirty="0" err="1"/>
              <a:t>getItem</a:t>
            </a:r>
            <a:r>
              <a:rPr lang="en-GB" sz="1000" dirty="0"/>
              <a:t>(</a:t>
            </a:r>
            <a:r>
              <a:rPr lang="en-GB" sz="1000" dirty="0"/>
              <a:t>"</a:t>
            </a:r>
            <a:r>
              <a:rPr lang="en-GB" sz="1000" dirty="0" err="1"/>
              <a:t>sportivi</a:t>
            </a:r>
            <a:r>
              <a:rPr lang="en-GB" sz="1000" dirty="0"/>
              <a:t>"</a:t>
            </a:r>
            <a:r>
              <a:rPr lang="en-GB" sz="1000" dirty="0"/>
              <a:t>))</a:t>
            </a:r>
            <a:r>
              <a:rPr lang="en-GB" sz="1000" dirty="0"/>
              <a:t>;</a:t>
            </a:r>
            <a:br>
              <a:rPr lang="en-GB" sz="1000" dirty="0"/>
            </a:br>
            <a:r>
              <a:rPr lang="en-GB" sz="1000" dirty="0"/>
              <a:t>        </a:t>
            </a:r>
            <a:r>
              <a:rPr lang="en-GB" sz="1000" dirty="0" err="1"/>
              <a:t>console</a:t>
            </a:r>
            <a:r>
              <a:rPr lang="en-GB" sz="1000" dirty="0" err="1"/>
              <a:t>.</a:t>
            </a:r>
            <a:r>
              <a:rPr lang="en-GB" sz="1000" dirty="0" err="1"/>
              <a:t>log</a:t>
            </a:r>
            <a:r>
              <a:rPr lang="en-GB" sz="1000" dirty="0"/>
              <a:t>(result)</a:t>
            </a:r>
            <a:r>
              <a:rPr lang="en-GB" sz="1000" dirty="0"/>
              <a:t>;</a:t>
            </a:r>
            <a:endParaRPr lang="en-GB" sz="1000" dirty="0" smtClean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93627" flipV="1">
            <a:off x="7181809" y="1058915"/>
            <a:ext cx="1091939" cy="577273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8210874" y="22914"/>
            <a:ext cx="3920409" cy="5652135"/>
          </a:xfrm>
          <a:prstGeom prst="roundRect">
            <a:avLst/>
          </a:prstGeom>
          <a:solidFill>
            <a:srgbClr val="B94B3E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/>
              <a:t>Dati</a:t>
            </a:r>
            <a:r>
              <a:rPr lang="en-GB" dirty="0" smtClean="0"/>
              <a:t> </a:t>
            </a:r>
            <a:r>
              <a:rPr lang="en-GB" dirty="0" err="1" smtClean="0"/>
              <a:t>degli</a:t>
            </a:r>
            <a:r>
              <a:rPr lang="en-GB" dirty="0" smtClean="0"/>
              <a:t> </a:t>
            </a:r>
            <a:r>
              <a:rPr lang="en-GB" dirty="0" err="1" smtClean="0"/>
              <a:t>sportivi</a:t>
            </a:r>
            <a:r>
              <a:rPr lang="en-GB" dirty="0" smtClean="0"/>
              <a:t>: </a:t>
            </a:r>
            <a:r>
              <a:rPr lang="en-GB" dirty="0" err="1" smtClean="0"/>
              <a:t>italiaSport.js</a:t>
            </a:r>
            <a:endParaRPr lang="en-GB" dirty="0" smtClean="0"/>
          </a:p>
          <a:p>
            <a:r>
              <a:rPr lang="en-GB" sz="1000" b="1" dirty="0" err="1"/>
              <a:t>var</a:t>
            </a:r>
            <a:r>
              <a:rPr lang="en-GB" sz="1000" b="1" dirty="0"/>
              <a:t> </a:t>
            </a:r>
            <a:r>
              <a:rPr lang="en-GB" sz="1000" dirty="0" err="1"/>
              <a:t>sportiviDat</a:t>
            </a:r>
            <a:r>
              <a:rPr lang="en-GB" sz="1000" dirty="0"/>
              <a:t> = [{</a:t>
            </a:r>
            <a:br>
              <a:rPr lang="en-GB" sz="1000" dirty="0"/>
            </a:br>
            <a:r>
              <a:rPr lang="en-GB" sz="1000" dirty="0"/>
              <a:t>   </a:t>
            </a:r>
            <a:r>
              <a:rPr lang="en-GB" sz="1000" dirty="0"/>
              <a:t>id</a:t>
            </a:r>
            <a:r>
              <a:rPr lang="en-GB" sz="1000" dirty="0"/>
              <a:t>:</a:t>
            </a:r>
            <a:r>
              <a:rPr lang="en-GB" sz="1000" dirty="0"/>
              <a:t>"0001",</a:t>
            </a:r>
            <a:br>
              <a:rPr lang="en-GB" sz="1000" dirty="0"/>
            </a:br>
            <a:r>
              <a:rPr lang="en-GB" sz="1000" dirty="0"/>
              <a:t>   name</a:t>
            </a:r>
            <a:r>
              <a:rPr lang="en-GB" sz="1000" dirty="0"/>
              <a:t>: </a:t>
            </a:r>
            <a:r>
              <a:rPr lang="en-GB" sz="1000" dirty="0"/>
              <a:t>"Roberto",   </a:t>
            </a:r>
            <a:br>
              <a:rPr lang="en-GB" sz="1000" dirty="0"/>
            </a:br>
            <a:r>
              <a:rPr lang="en-GB" sz="1000" dirty="0"/>
              <a:t>   </a:t>
            </a:r>
            <a:r>
              <a:rPr lang="en-GB" sz="1000" dirty="0" err="1"/>
              <a:t>lastname</a:t>
            </a:r>
            <a:r>
              <a:rPr lang="en-GB" sz="1000" dirty="0"/>
              <a:t>:</a:t>
            </a:r>
            <a:r>
              <a:rPr lang="en-GB" sz="1000" dirty="0"/>
              <a:t>"Baggio",</a:t>
            </a:r>
            <a:br>
              <a:rPr lang="en-GB" sz="1000" dirty="0"/>
            </a:br>
            <a:r>
              <a:rPr lang="en-GB" sz="1000" dirty="0"/>
              <a:t>   sport</a:t>
            </a:r>
            <a:r>
              <a:rPr lang="en-GB" sz="1000" dirty="0"/>
              <a:t>:</a:t>
            </a:r>
            <a:r>
              <a:rPr lang="en-GB" sz="1000" dirty="0"/>
              <a:t>"</a:t>
            </a:r>
            <a:r>
              <a:rPr lang="en-GB" sz="1000" dirty="0" err="1"/>
              <a:t>calcio</a:t>
            </a:r>
            <a:r>
              <a:rPr lang="en-GB" sz="1000" dirty="0"/>
              <a:t>",</a:t>
            </a:r>
            <a:br>
              <a:rPr lang="en-GB" sz="1000" dirty="0"/>
            </a:br>
            <a:r>
              <a:rPr lang="en-GB" sz="1000" dirty="0"/>
              <a:t>   birth</a:t>
            </a:r>
            <a:r>
              <a:rPr lang="en-GB" sz="1000" dirty="0"/>
              <a:t>:{</a:t>
            </a:r>
            <a:br>
              <a:rPr lang="en-GB" sz="1000" dirty="0"/>
            </a:br>
            <a:r>
              <a:rPr lang="en-GB" sz="1000" dirty="0"/>
              <a:t>      </a:t>
            </a:r>
            <a:r>
              <a:rPr lang="en-GB" sz="1000" dirty="0" err="1"/>
              <a:t>placeOfBirth</a:t>
            </a:r>
            <a:r>
              <a:rPr lang="en-GB" sz="1000" dirty="0"/>
              <a:t>:</a:t>
            </a:r>
            <a:r>
              <a:rPr lang="en-GB" sz="1000" dirty="0"/>
              <a:t>"</a:t>
            </a:r>
            <a:r>
              <a:rPr lang="en-GB" sz="1000" dirty="0" err="1"/>
              <a:t>Caldogno</a:t>
            </a:r>
            <a:r>
              <a:rPr lang="en-GB" sz="1000" dirty="0"/>
              <a:t>",</a:t>
            </a:r>
            <a:br>
              <a:rPr lang="en-GB" sz="1000" dirty="0"/>
            </a:br>
            <a:r>
              <a:rPr lang="en-GB" sz="1000" dirty="0"/>
              <a:t>      </a:t>
            </a:r>
            <a:r>
              <a:rPr lang="en-GB" sz="1000" dirty="0" err="1"/>
              <a:t>country</a:t>
            </a:r>
            <a:r>
              <a:rPr lang="en-GB" sz="1000" dirty="0" err="1"/>
              <a:t>:</a:t>
            </a:r>
            <a:r>
              <a:rPr lang="en-GB" sz="1000" dirty="0" err="1"/>
              <a:t>"USA</a:t>
            </a:r>
            <a:r>
              <a:rPr lang="en-GB" sz="1000" dirty="0"/>
              <a:t>",</a:t>
            </a:r>
            <a:br>
              <a:rPr lang="en-GB" sz="1000" dirty="0"/>
            </a:br>
            <a:r>
              <a:rPr lang="en-GB" sz="1000" dirty="0"/>
              <a:t>      date</a:t>
            </a:r>
            <a:r>
              <a:rPr lang="en-GB" sz="1000" dirty="0"/>
              <a:t>:</a:t>
            </a:r>
            <a:r>
              <a:rPr lang="en-GB" sz="1000" dirty="0"/>
              <a:t>"18/02/1967"</a:t>
            </a:r>
            <a:br>
              <a:rPr lang="en-GB" sz="1000" dirty="0"/>
            </a:br>
            <a:r>
              <a:rPr lang="en-GB" sz="1000" dirty="0"/>
              <a:t>   </a:t>
            </a:r>
            <a:r>
              <a:rPr lang="en-GB" sz="1000" dirty="0"/>
              <a:t>}</a:t>
            </a:r>
            <a:r>
              <a:rPr lang="en-GB" sz="1000" dirty="0"/>
              <a:t>,</a:t>
            </a:r>
            <a:br>
              <a:rPr lang="en-GB" sz="1000" dirty="0"/>
            </a:br>
            <a:r>
              <a:rPr lang="en-GB" sz="1000" dirty="0"/>
              <a:t>   height</a:t>
            </a:r>
            <a:r>
              <a:rPr lang="en-GB" sz="1000" dirty="0"/>
              <a:t>:</a:t>
            </a:r>
            <a:r>
              <a:rPr lang="en-GB" sz="1000" dirty="0"/>
              <a:t>174,</a:t>
            </a:r>
            <a:br>
              <a:rPr lang="en-GB" sz="1000" dirty="0"/>
            </a:br>
            <a:r>
              <a:rPr lang="en-GB" sz="1000" dirty="0"/>
              <a:t>   weight</a:t>
            </a:r>
            <a:r>
              <a:rPr lang="en-GB" sz="1000" dirty="0"/>
              <a:t>:</a:t>
            </a:r>
            <a:r>
              <a:rPr lang="en-GB" sz="1000" dirty="0"/>
              <a:t>73,</a:t>
            </a:r>
            <a:br>
              <a:rPr lang="en-GB" sz="1000" dirty="0"/>
            </a:br>
            <a:r>
              <a:rPr lang="en-GB" sz="1000" dirty="0"/>
              <a:t>   </a:t>
            </a:r>
            <a:r>
              <a:rPr lang="en-GB" sz="1000" dirty="0" err="1"/>
              <a:t>thumbnail</a:t>
            </a:r>
            <a:r>
              <a:rPr lang="en-GB" sz="1000" dirty="0" err="1"/>
              <a:t>:</a:t>
            </a:r>
            <a:r>
              <a:rPr lang="en-GB" sz="1000" dirty="0" err="1"/>
              <a:t>"https</a:t>
            </a:r>
            <a:r>
              <a:rPr lang="en-GB" sz="1000" dirty="0"/>
              <a:t>://</a:t>
            </a:r>
            <a:r>
              <a:rPr lang="en-GB" sz="1000" dirty="0" err="1"/>
              <a:t>assets.metrolatam.com</a:t>
            </a:r>
            <a:r>
              <a:rPr lang="en-GB" sz="1000" dirty="0"/>
              <a:t>/do/2016/06/23/gettyimages-52920054-800x800.jpg"   </a:t>
            </a:r>
            <a:br>
              <a:rPr lang="en-GB" sz="1000" dirty="0"/>
            </a:br>
            <a:r>
              <a:rPr lang="en-GB" sz="1000" dirty="0"/>
              <a:t>}</a:t>
            </a:r>
            <a:r>
              <a:rPr lang="en-GB" sz="1000" dirty="0"/>
              <a:t>,</a:t>
            </a:r>
            <a:br>
              <a:rPr lang="en-GB" sz="1000" dirty="0"/>
            </a:br>
            <a:r>
              <a:rPr lang="en-GB" sz="1000" dirty="0"/>
              <a:t>{</a:t>
            </a:r>
            <a:br>
              <a:rPr lang="en-GB" sz="1000" dirty="0"/>
            </a:br>
            <a:r>
              <a:rPr lang="en-GB" sz="1000" dirty="0"/>
              <a:t>   </a:t>
            </a:r>
            <a:r>
              <a:rPr lang="en-GB" sz="1000" dirty="0"/>
              <a:t>id</a:t>
            </a:r>
            <a:r>
              <a:rPr lang="en-GB" sz="1000" dirty="0"/>
              <a:t>:</a:t>
            </a:r>
            <a:r>
              <a:rPr lang="en-GB" sz="1000" dirty="0"/>
              <a:t>"0002",</a:t>
            </a:r>
            <a:br>
              <a:rPr lang="en-GB" sz="1000" dirty="0"/>
            </a:br>
            <a:r>
              <a:rPr lang="en-GB" sz="1000" dirty="0"/>
              <a:t>   name</a:t>
            </a:r>
            <a:r>
              <a:rPr lang="en-GB" sz="1000" dirty="0"/>
              <a:t>: </a:t>
            </a:r>
            <a:r>
              <a:rPr lang="en-GB" sz="1000" dirty="0"/>
              <a:t>"Michael",   </a:t>
            </a:r>
            <a:br>
              <a:rPr lang="en-GB" sz="1000" dirty="0"/>
            </a:br>
            <a:r>
              <a:rPr lang="en-GB" sz="1000" dirty="0"/>
              <a:t>   </a:t>
            </a:r>
            <a:r>
              <a:rPr lang="en-GB" sz="1000" dirty="0" err="1"/>
              <a:t>lastname</a:t>
            </a:r>
            <a:r>
              <a:rPr lang="en-GB" sz="1000" dirty="0"/>
              <a:t>:</a:t>
            </a:r>
            <a:r>
              <a:rPr lang="en-GB" sz="1000" dirty="0"/>
              <a:t>"Jordan",</a:t>
            </a:r>
            <a:br>
              <a:rPr lang="en-GB" sz="1000" dirty="0"/>
            </a:br>
            <a:r>
              <a:rPr lang="en-GB" sz="1000" dirty="0"/>
              <a:t>   </a:t>
            </a:r>
            <a:r>
              <a:rPr lang="en-GB" sz="1000" dirty="0" err="1"/>
              <a:t>sport</a:t>
            </a:r>
            <a:r>
              <a:rPr lang="en-GB" sz="1000" dirty="0" err="1"/>
              <a:t>:</a:t>
            </a:r>
            <a:r>
              <a:rPr lang="en-GB" sz="1000" dirty="0" err="1"/>
              <a:t>"basket</a:t>
            </a:r>
            <a:r>
              <a:rPr lang="en-GB" sz="1000" dirty="0"/>
              <a:t>",</a:t>
            </a:r>
            <a:br>
              <a:rPr lang="en-GB" sz="1000" dirty="0"/>
            </a:br>
            <a:r>
              <a:rPr lang="en-GB" sz="1000" dirty="0"/>
              <a:t>   birth</a:t>
            </a:r>
            <a:r>
              <a:rPr lang="en-GB" sz="1000" dirty="0"/>
              <a:t>:{</a:t>
            </a:r>
            <a:br>
              <a:rPr lang="en-GB" sz="1000" dirty="0"/>
            </a:br>
            <a:r>
              <a:rPr lang="en-GB" sz="1000" dirty="0"/>
              <a:t>      </a:t>
            </a:r>
            <a:r>
              <a:rPr lang="en-GB" sz="1000" dirty="0" err="1"/>
              <a:t>placeOfBirth</a:t>
            </a:r>
            <a:r>
              <a:rPr lang="en-GB" sz="1000" dirty="0"/>
              <a:t>:</a:t>
            </a:r>
            <a:r>
              <a:rPr lang="en-GB" sz="1000" dirty="0"/>
              <a:t>"Brooklyn, New York",</a:t>
            </a:r>
            <a:br>
              <a:rPr lang="en-GB" sz="1000" dirty="0"/>
            </a:br>
            <a:r>
              <a:rPr lang="en-GB" sz="1000" dirty="0"/>
              <a:t>      </a:t>
            </a:r>
            <a:r>
              <a:rPr lang="en-GB" sz="1000" dirty="0" err="1"/>
              <a:t>country</a:t>
            </a:r>
            <a:r>
              <a:rPr lang="en-GB" sz="1000" dirty="0" err="1"/>
              <a:t>:</a:t>
            </a:r>
            <a:r>
              <a:rPr lang="en-GB" sz="1000" dirty="0" err="1"/>
              <a:t>"USA</a:t>
            </a:r>
            <a:r>
              <a:rPr lang="en-GB" sz="1000" dirty="0"/>
              <a:t>",</a:t>
            </a:r>
            <a:br>
              <a:rPr lang="en-GB" sz="1000" dirty="0"/>
            </a:br>
            <a:r>
              <a:rPr lang="en-GB" sz="1000" dirty="0"/>
              <a:t>      date</a:t>
            </a:r>
            <a:r>
              <a:rPr lang="en-GB" sz="1000" dirty="0"/>
              <a:t>:</a:t>
            </a:r>
            <a:r>
              <a:rPr lang="en-GB" sz="1000" dirty="0"/>
              <a:t>"17/02/1963"</a:t>
            </a:r>
            <a:br>
              <a:rPr lang="en-GB" sz="1000" dirty="0"/>
            </a:br>
            <a:r>
              <a:rPr lang="en-GB" sz="1000" dirty="0"/>
              <a:t>   </a:t>
            </a:r>
            <a:r>
              <a:rPr lang="en-GB" sz="1000" dirty="0"/>
              <a:t>}</a:t>
            </a:r>
            <a:r>
              <a:rPr lang="en-GB" sz="1000" dirty="0"/>
              <a:t>,</a:t>
            </a:r>
            <a:br>
              <a:rPr lang="en-GB" sz="1000" dirty="0"/>
            </a:br>
            <a:r>
              <a:rPr lang="en-GB" sz="1000" dirty="0"/>
              <a:t>   height</a:t>
            </a:r>
            <a:r>
              <a:rPr lang="en-GB" sz="1000" dirty="0"/>
              <a:t>:</a:t>
            </a:r>
            <a:r>
              <a:rPr lang="en-GB" sz="1000" dirty="0"/>
              <a:t>198,</a:t>
            </a:r>
            <a:br>
              <a:rPr lang="en-GB" sz="1000" dirty="0"/>
            </a:br>
            <a:r>
              <a:rPr lang="en-GB" sz="1000" dirty="0"/>
              <a:t>   weight</a:t>
            </a:r>
            <a:r>
              <a:rPr lang="en-GB" sz="1000" dirty="0"/>
              <a:t>:</a:t>
            </a:r>
            <a:r>
              <a:rPr lang="en-GB" sz="1000" dirty="0"/>
              <a:t>101,</a:t>
            </a:r>
            <a:br>
              <a:rPr lang="en-GB" sz="1000" dirty="0"/>
            </a:br>
            <a:r>
              <a:rPr lang="en-GB" sz="1000" dirty="0"/>
              <a:t>   </a:t>
            </a:r>
            <a:r>
              <a:rPr lang="en-GB" sz="1000" dirty="0" err="1"/>
              <a:t>thumbnail</a:t>
            </a:r>
            <a:r>
              <a:rPr lang="en-GB" sz="1000" dirty="0" err="1"/>
              <a:t>:</a:t>
            </a:r>
            <a:r>
              <a:rPr lang="en-GB" sz="1000" dirty="0" err="1"/>
              <a:t>"http</a:t>
            </a:r>
            <a:r>
              <a:rPr lang="en-GB" sz="1000" dirty="0"/>
              <a:t>://</a:t>
            </a:r>
            <a:r>
              <a:rPr lang="en-GB" sz="1000" dirty="0" err="1"/>
              <a:t>www.lorenzodamelio.it</a:t>
            </a:r>
            <a:r>
              <a:rPr lang="en-GB" sz="1000" dirty="0"/>
              <a:t>/</a:t>
            </a:r>
            <a:r>
              <a:rPr lang="en-GB" sz="1000" dirty="0" err="1"/>
              <a:t>wp</a:t>
            </a:r>
            <a:r>
              <a:rPr lang="en-GB" sz="1000" dirty="0"/>
              <a:t>-content/uploads/2016/01/</a:t>
            </a:r>
            <a:r>
              <a:rPr lang="en-GB" sz="1000" dirty="0" err="1"/>
              <a:t>MichaelJordan.png</a:t>
            </a:r>
            <a:r>
              <a:rPr lang="en-GB" sz="1000" dirty="0"/>
              <a:t>"</a:t>
            </a:r>
            <a:br>
              <a:rPr lang="en-GB" sz="1000" dirty="0"/>
            </a:br>
            <a:r>
              <a:rPr lang="en-GB" sz="1000" dirty="0" smtClean="0"/>
              <a:t>},</a:t>
            </a:r>
            <a:r>
              <a:rPr lang="en-GB" sz="1000" dirty="0"/>
              <a:t> </a:t>
            </a:r>
            <a:r>
              <a:rPr lang="en-GB" sz="1000" dirty="0" smtClean="0"/>
              <a:t>[</a:t>
            </a:r>
            <a:r>
              <a:rPr lang="mr-IN" sz="1000" dirty="0" smtClean="0"/>
              <a:t>…</a:t>
            </a:r>
            <a:r>
              <a:rPr lang="en-GB" sz="1000" dirty="0" smtClean="0"/>
              <a:t>]</a:t>
            </a:r>
            <a:endParaRPr lang="en-GB" sz="1000" dirty="0" smtClean="0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2419854" y="176093"/>
            <a:ext cx="5352546" cy="1067617"/>
          </a:xfrm>
        </p:spPr>
        <p:txBody>
          <a:bodyPr/>
          <a:lstStyle/>
          <a:p>
            <a:r>
              <a:rPr lang="it-IT" dirty="0" smtClean="0"/>
              <a:t>Italia Sport - Sportivi</a:t>
            </a:r>
            <a:endParaRPr lang="it-IT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093693" y="1929766"/>
            <a:ext cx="2260547" cy="4226838"/>
          </a:xfrm>
          <a:prstGeom prst="roundRect">
            <a:avLst/>
          </a:prstGeom>
          <a:solidFill>
            <a:srgbClr val="76AB4F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CSS</a:t>
            </a:r>
          </a:p>
          <a:p>
            <a:r>
              <a:rPr lang="en-GB" sz="1000" dirty="0"/>
              <a:t>table </a:t>
            </a:r>
            <a:r>
              <a:rPr lang="en-GB" sz="1000" dirty="0"/>
              <a:t>{</a:t>
            </a:r>
            <a:br>
              <a:rPr lang="en-GB" sz="1000" dirty="0"/>
            </a:br>
            <a:r>
              <a:rPr lang="en-GB" sz="1000" dirty="0"/>
              <a:t>   </a:t>
            </a:r>
            <a:r>
              <a:rPr lang="en-GB" sz="1000" dirty="0"/>
              <a:t>background</a:t>
            </a:r>
            <a:r>
              <a:rPr lang="en-GB" sz="1000" dirty="0"/>
              <a:t>: </a:t>
            </a:r>
            <a:r>
              <a:rPr lang="en-GB" sz="1000" dirty="0"/>
              <a:t>#f5f5f5;</a:t>
            </a:r>
            <a:br>
              <a:rPr lang="en-GB" sz="1000" dirty="0"/>
            </a:br>
            <a:r>
              <a:rPr lang="en-GB" sz="1000" dirty="0"/>
              <a:t>   border-collapse</a:t>
            </a:r>
            <a:r>
              <a:rPr lang="en-GB" sz="1000" dirty="0"/>
              <a:t>: </a:t>
            </a:r>
            <a:r>
              <a:rPr lang="en-GB" sz="1000" dirty="0"/>
              <a:t>separate;</a:t>
            </a:r>
            <a:br>
              <a:rPr lang="en-GB" sz="1000" dirty="0"/>
            </a:br>
            <a:r>
              <a:rPr lang="en-GB" sz="1000" dirty="0"/>
              <a:t>   box-shadow</a:t>
            </a:r>
            <a:r>
              <a:rPr lang="en-GB" sz="1000" dirty="0"/>
              <a:t>: </a:t>
            </a:r>
            <a:r>
              <a:rPr lang="en-GB" sz="1000" dirty="0"/>
              <a:t>inset 0 1px 0 #</a:t>
            </a:r>
            <a:r>
              <a:rPr lang="en-GB" sz="1000" dirty="0" err="1"/>
              <a:t>fff</a:t>
            </a:r>
            <a:r>
              <a:rPr lang="en-GB" sz="1000" dirty="0"/>
              <a:t>;</a:t>
            </a:r>
            <a:br>
              <a:rPr lang="en-GB" sz="1000" dirty="0"/>
            </a:br>
            <a:r>
              <a:rPr lang="en-GB" sz="1000" dirty="0"/>
              <a:t>   font-size</a:t>
            </a:r>
            <a:r>
              <a:rPr lang="en-GB" sz="1000" dirty="0"/>
              <a:t>: </a:t>
            </a:r>
            <a:r>
              <a:rPr lang="en-GB" sz="1000" dirty="0"/>
              <a:t>12px;</a:t>
            </a:r>
            <a:br>
              <a:rPr lang="en-GB" sz="1000" dirty="0"/>
            </a:br>
            <a:r>
              <a:rPr lang="en-GB" sz="1000" dirty="0"/>
              <a:t>   line-height</a:t>
            </a:r>
            <a:r>
              <a:rPr lang="en-GB" sz="1000" dirty="0"/>
              <a:t>: </a:t>
            </a:r>
            <a:r>
              <a:rPr lang="en-GB" sz="1000" dirty="0"/>
              <a:t>24px;</a:t>
            </a:r>
            <a:br>
              <a:rPr lang="en-GB" sz="1000" dirty="0"/>
            </a:br>
            <a:r>
              <a:rPr lang="en-GB" sz="1000" dirty="0"/>
              <a:t>   margin</a:t>
            </a:r>
            <a:r>
              <a:rPr lang="en-GB" sz="1000" dirty="0"/>
              <a:t>: </a:t>
            </a:r>
            <a:r>
              <a:rPr lang="en-GB" sz="1000" dirty="0"/>
              <a:t>30px auto;</a:t>
            </a:r>
            <a:br>
              <a:rPr lang="en-GB" sz="1000" dirty="0"/>
            </a:br>
            <a:r>
              <a:rPr lang="en-GB" sz="1000" dirty="0"/>
              <a:t>   text-align</a:t>
            </a:r>
            <a:r>
              <a:rPr lang="en-GB" sz="1000" dirty="0"/>
              <a:t>: </a:t>
            </a:r>
            <a:r>
              <a:rPr lang="en-GB" sz="1000" dirty="0"/>
              <a:t>left;</a:t>
            </a:r>
            <a:br>
              <a:rPr lang="en-GB" sz="1000" dirty="0"/>
            </a:br>
            <a:r>
              <a:rPr lang="en-GB" sz="1000" dirty="0"/>
              <a:t>   width</a:t>
            </a:r>
            <a:r>
              <a:rPr lang="en-GB" sz="1000" dirty="0"/>
              <a:t>: </a:t>
            </a:r>
            <a:r>
              <a:rPr lang="en-GB" sz="1000" dirty="0"/>
              <a:t>800px;</a:t>
            </a:r>
            <a:br>
              <a:rPr lang="en-GB" sz="1000" dirty="0"/>
            </a:br>
            <a:r>
              <a:rPr lang="en-GB" sz="1000" dirty="0" smtClean="0"/>
              <a:t>}</a:t>
            </a:r>
            <a:r>
              <a:rPr lang="en-GB" sz="1000" dirty="0"/>
              <a:t/>
            </a:r>
            <a:br>
              <a:rPr lang="en-GB" sz="1000" dirty="0"/>
            </a:br>
            <a:r>
              <a:rPr lang="en-GB" sz="1000" dirty="0" err="1"/>
              <a:t>th</a:t>
            </a:r>
            <a:r>
              <a:rPr lang="en-GB" sz="1000" dirty="0"/>
              <a:t> </a:t>
            </a:r>
            <a:r>
              <a:rPr lang="en-GB" sz="1000" dirty="0"/>
              <a:t>{</a:t>
            </a:r>
            <a:br>
              <a:rPr lang="en-GB" sz="1000" dirty="0"/>
            </a:br>
            <a:r>
              <a:rPr lang="en-GB" sz="1000" dirty="0"/>
              <a:t>   </a:t>
            </a:r>
            <a:r>
              <a:rPr lang="en-GB" sz="1000" dirty="0"/>
              <a:t>background</a:t>
            </a:r>
            <a:r>
              <a:rPr lang="en-GB" sz="1000" dirty="0"/>
              <a:t>: </a:t>
            </a:r>
            <a:r>
              <a:rPr lang="en-GB" sz="1000" dirty="0"/>
              <a:t>linear-gradient</a:t>
            </a:r>
            <a:r>
              <a:rPr lang="en-GB" sz="1000" dirty="0"/>
              <a:t>(</a:t>
            </a:r>
            <a:r>
              <a:rPr lang="en-GB" sz="1000" dirty="0"/>
              <a:t>#777, #444</a:t>
            </a:r>
            <a:r>
              <a:rPr lang="en-GB" sz="1000" dirty="0"/>
              <a:t>)</a:t>
            </a:r>
            <a:r>
              <a:rPr lang="en-GB" sz="1000" dirty="0"/>
              <a:t>;</a:t>
            </a:r>
            <a:br>
              <a:rPr lang="en-GB" sz="1000" dirty="0"/>
            </a:br>
            <a:r>
              <a:rPr lang="en-GB" sz="1000" dirty="0"/>
              <a:t>   border-left</a:t>
            </a:r>
            <a:r>
              <a:rPr lang="en-GB" sz="1000" dirty="0"/>
              <a:t>: </a:t>
            </a:r>
            <a:r>
              <a:rPr lang="en-GB" sz="1000" dirty="0"/>
              <a:t>1px solid #555;</a:t>
            </a:r>
            <a:br>
              <a:rPr lang="en-GB" sz="1000" dirty="0"/>
            </a:br>
            <a:r>
              <a:rPr lang="en-GB" sz="1000" dirty="0"/>
              <a:t>   border-right</a:t>
            </a:r>
            <a:r>
              <a:rPr lang="en-GB" sz="1000" dirty="0"/>
              <a:t>: </a:t>
            </a:r>
            <a:r>
              <a:rPr lang="en-GB" sz="1000" dirty="0"/>
              <a:t>1px solid #777;</a:t>
            </a:r>
            <a:br>
              <a:rPr lang="en-GB" sz="1000" dirty="0"/>
            </a:br>
            <a:r>
              <a:rPr lang="en-GB" sz="1000" dirty="0"/>
              <a:t>   border-top</a:t>
            </a:r>
            <a:r>
              <a:rPr lang="en-GB" sz="1000" dirty="0"/>
              <a:t>: </a:t>
            </a:r>
            <a:r>
              <a:rPr lang="en-GB" sz="1000" dirty="0"/>
              <a:t>1px solid #555;</a:t>
            </a:r>
            <a:br>
              <a:rPr lang="en-GB" sz="1000" dirty="0"/>
            </a:br>
            <a:r>
              <a:rPr lang="en-GB" sz="1000" dirty="0"/>
              <a:t>   border-bottom</a:t>
            </a:r>
            <a:r>
              <a:rPr lang="en-GB" sz="1000" dirty="0"/>
              <a:t>: </a:t>
            </a:r>
            <a:r>
              <a:rPr lang="en-GB" sz="1000" dirty="0"/>
              <a:t>1px solid #333;</a:t>
            </a:r>
            <a:br>
              <a:rPr lang="en-GB" sz="1000" dirty="0"/>
            </a:br>
            <a:r>
              <a:rPr lang="en-GB" sz="1000" dirty="0"/>
              <a:t>   box-shadow</a:t>
            </a:r>
            <a:r>
              <a:rPr lang="en-GB" sz="1000" dirty="0"/>
              <a:t>: </a:t>
            </a:r>
            <a:r>
              <a:rPr lang="en-GB" sz="1000" dirty="0"/>
              <a:t>inset 0 1px 0 #999;</a:t>
            </a:r>
            <a:br>
              <a:rPr lang="en-GB" sz="1000" dirty="0"/>
            </a:br>
            <a:r>
              <a:rPr lang="en-GB" sz="1000" dirty="0"/>
              <a:t>   </a:t>
            </a:r>
            <a:r>
              <a:rPr lang="en-GB" sz="1000" dirty="0" err="1"/>
              <a:t>color</a:t>
            </a:r>
            <a:r>
              <a:rPr lang="en-GB" sz="1000" dirty="0"/>
              <a:t>: </a:t>
            </a:r>
            <a:r>
              <a:rPr lang="en-GB" sz="1000" dirty="0"/>
              <a:t>#</a:t>
            </a:r>
            <a:r>
              <a:rPr lang="en-GB" sz="1000" dirty="0" err="1"/>
              <a:t>fff</a:t>
            </a:r>
            <a:r>
              <a:rPr lang="en-GB" sz="1000" dirty="0"/>
              <a:t>;</a:t>
            </a:r>
            <a:br>
              <a:rPr lang="en-GB" sz="1000" dirty="0"/>
            </a:br>
            <a:r>
              <a:rPr lang="en-GB" sz="1000" dirty="0"/>
              <a:t>  font-weight</a:t>
            </a:r>
            <a:r>
              <a:rPr lang="en-GB" sz="1000" dirty="0"/>
              <a:t>: </a:t>
            </a:r>
            <a:r>
              <a:rPr lang="en-GB" sz="1000" dirty="0"/>
              <a:t>bold;</a:t>
            </a:r>
            <a:br>
              <a:rPr lang="en-GB" sz="1000" dirty="0"/>
            </a:br>
            <a:r>
              <a:rPr lang="en-GB" sz="1000" dirty="0"/>
              <a:t>   padding</a:t>
            </a:r>
            <a:r>
              <a:rPr lang="en-GB" sz="1000" dirty="0"/>
              <a:t>: </a:t>
            </a:r>
            <a:r>
              <a:rPr lang="en-GB" sz="1000" dirty="0"/>
              <a:t>10px 15px;</a:t>
            </a:r>
            <a:br>
              <a:rPr lang="en-GB" sz="1000" dirty="0"/>
            </a:br>
            <a:r>
              <a:rPr lang="en-GB" sz="1000" dirty="0"/>
              <a:t>   position</a:t>
            </a:r>
            <a:r>
              <a:rPr lang="en-GB" sz="1000" dirty="0"/>
              <a:t>: </a:t>
            </a:r>
            <a:r>
              <a:rPr lang="en-GB" sz="1000" dirty="0"/>
              <a:t>relative;</a:t>
            </a:r>
            <a:br>
              <a:rPr lang="en-GB" sz="1000" dirty="0"/>
            </a:br>
            <a:r>
              <a:rPr lang="en-GB" sz="1000" dirty="0"/>
              <a:t>   text-shadow</a:t>
            </a:r>
            <a:r>
              <a:rPr lang="en-GB" sz="1000" dirty="0"/>
              <a:t>: </a:t>
            </a:r>
            <a:r>
              <a:rPr lang="en-GB" sz="1000" dirty="0"/>
              <a:t>0 1px 0 #000;</a:t>
            </a:r>
            <a:br>
              <a:rPr lang="en-GB" sz="1000" dirty="0"/>
            </a:br>
            <a:r>
              <a:rPr lang="en-GB" sz="1000" dirty="0" smtClean="0"/>
              <a:t>}[</a:t>
            </a:r>
            <a:r>
              <a:rPr lang="mr-IN" sz="1000" dirty="0" smtClean="0"/>
              <a:t>…</a:t>
            </a:r>
            <a:r>
              <a:rPr lang="en-GB" sz="1000" dirty="0" smtClean="0"/>
              <a:t>]</a:t>
            </a:r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197780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Panoramica Sito: </a:t>
            </a:r>
            <a:r>
              <a:rPr lang="it-IT" dirty="0" smtClean="0"/>
              <a:t>demo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66" y="2667000"/>
            <a:ext cx="3994005" cy="3124200"/>
          </a:xfrm>
        </p:spPr>
      </p:pic>
      <p:sp>
        <p:nvSpPr>
          <p:cNvPr id="8" name="CasellaDiTesto 7"/>
          <p:cNvSpPr txBox="1"/>
          <p:nvPr/>
        </p:nvSpPr>
        <p:spPr>
          <a:xfrm rot="16833755">
            <a:off x="73940" y="93335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FrontEnd</a:t>
            </a:r>
            <a:endParaRPr lang="it-IT" b="1" dirty="0" smtClean="0"/>
          </a:p>
        </p:txBody>
      </p:sp>
    </p:spTree>
    <p:extLst>
      <p:ext uri="{BB962C8B-B14F-4D97-AF65-F5344CB8AC3E}">
        <p14:creationId xmlns:p14="http://schemas.microsoft.com/office/powerpoint/2010/main" val="143597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it-IT" dirty="0" smtClean="0"/>
              <a:t>The End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4515377" y="3996266"/>
            <a:ext cx="6987645" cy="2418181"/>
          </a:xfrm>
        </p:spPr>
        <p:txBody>
          <a:bodyPr>
            <a:normAutofit/>
          </a:bodyPr>
          <a:lstStyle/>
          <a:p>
            <a:r>
              <a:rPr lang="it-IT" dirty="0"/>
              <a:t>Lorenzo </a:t>
            </a:r>
            <a:r>
              <a:rPr lang="it-IT" dirty="0" smtClean="0"/>
              <a:t>Comi</a:t>
            </a:r>
          </a:p>
          <a:p>
            <a:r>
              <a:rPr lang="it-IT" dirty="0"/>
              <a:t>Web Application and </a:t>
            </a:r>
            <a:r>
              <a:rPr lang="it-IT" dirty="0" err="1"/>
              <a:t>Cloud</a:t>
            </a:r>
            <a:endParaRPr lang="it-IT" dirty="0"/>
          </a:p>
          <a:p>
            <a:r>
              <a:rPr lang="it-IT" dirty="0" smtClean="0"/>
              <a:t>Università </a:t>
            </a:r>
            <a:r>
              <a:rPr lang="it-IT" dirty="0" smtClean="0"/>
              <a:t>degli Studi di Milano </a:t>
            </a:r>
            <a:r>
              <a:rPr lang="mr-IN" dirty="0" smtClean="0"/>
              <a:t>–</a:t>
            </a:r>
            <a:r>
              <a:rPr lang="it-IT" dirty="0" smtClean="0"/>
              <a:t> Crema 2016/2017</a:t>
            </a:r>
          </a:p>
          <a:p>
            <a:r>
              <a:rPr lang="it-IT" dirty="0" smtClean="0">
                <a:hlinkClick r:id="rId2"/>
              </a:rPr>
              <a:t>Source code on Github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61388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Introduzione: Il Progetto Italia Sport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84310" y="2251881"/>
            <a:ext cx="10018713" cy="3539319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Il progetto si pone l’obiettivo di costruire un’</a:t>
            </a:r>
            <a:r>
              <a:rPr lang="it-IT" b="1" dirty="0" smtClean="0"/>
              <a:t>applicazione web </a:t>
            </a:r>
            <a:r>
              <a:rPr lang="it-IT" dirty="0" smtClean="0"/>
              <a:t>per gestire le informazioni relative all’associazione sportiva Italia Sport. </a:t>
            </a:r>
          </a:p>
          <a:p>
            <a:pPr marL="0" indent="0">
              <a:buNone/>
            </a:pPr>
            <a:r>
              <a:rPr lang="it-IT" dirty="0" smtClean="0"/>
              <a:t>L’applicazione deve considerare e gestire due macro-scenari principali: </a:t>
            </a:r>
          </a:p>
          <a:p>
            <a:r>
              <a:rPr lang="it-IT" dirty="0" smtClean="0"/>
              <a:t>Gestione degli sportivi e delle attività dell’Italia Sport. </a:t>
            </a:r>
          </a:p>
          <a:p>
            <a:r>
              <a:rPr lang="it-IT" dirty="0" smtClean="0"/>
              <a:t>Gestione delle prenotazioni e degli utenti registrati.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942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48084" y="351431"/>
            <a:ext cx="10018713" cy="1752599"/>
          </a:xfrm>
        </p:spPr>
        <p:txBody>
          <a:bodyPr/>
          <a:lstStyle/>
          <a:p>
            <a:r>
              <a:rPr lang="it-IT" dirty="0" smtClean="0"/>
              <a:t>Introduzione: Tecnologie Utilizzate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089" y="2391768"/>
            <a:ext cx="3316667" cy="146486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006" y="4774338"/>
            <a:ext cx="3316667" cy="88152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689" y="2152175"/>
            <a:ext cx="3543300" cy="2133600"/>
          </a:xfrm>
          <a:prstGeom prst="rect">
            <a:avLst/>
          </a:prstGeom>
        </p:spPr>
      </p:pic>
      <p:sp>
        <p:nvSpPr>
          <p:cNvPr id="7" name="Rettangolo arrotondato 6"/>
          <p:cNvSpPr/>
          <p:nvPr/>
        </p:nvSpPr>
        <p:spPr>
          <a:xfrm>
            <a:off x="6923294" y="2104030"/>
            <a:ext cx="4026090" cy="4029122"/>
          </a:xfrm>
          <a:prstGeom prst="round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arrotondato 7"/>
          <p:cNvSpPr/>
          <p:nvPr/>
        </p:nvSpPr>
        <p:spPr>
          <a:xfrm>
            <a:off x="2432377" y="2104030"/>
            <a:ext cx="4026090" cy="4029122"/>
          </a:xfrm>
          <a:prstGeom prst="roundRect">
            <a:avLst/>
          </a:prstGeom>
          <a:solidFill>
            <a:schemeClr val="tx2">
              <a:alpha val="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1167" y="4285774"/>
            <a:ext cx="2889459" cy="1370085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3821374" y="613315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BackEnd</a:t>
            </a:r>
            <a:endParaRPr lang="it-IT" dirty="0" smtClean="0"/>
          </a:p>
        </p:txBody>
      </p:sp>
      <p:sp>
        <p:nvSpPr>
          <p:cNvPr id="10" name="CasellaDiTesto 9"/>
          <p:cNvSpPr txBox="1"/>
          <p:nvPr/>
        </p:nvSpPr>
        <p:spPr>
          <a:xfrm>
            <a:off x="8426423" y="6133152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FrontEnd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9260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20789" y="351431"/>
            <a:ext cx="10018713" cy="1752599"/>
          </a:xfrm>
        </p:spPr>
        <p:txBody>
          <a:bodyPr/>
          <a:lstStyle/>
          <a:p>
            <a:r>
              <a:rPr lang="it-IT" dirty="0" err="1" smtClean="0"/>
              <a:t>Representational</a:t>
            </a:r>
            <a:r>
              <a:rPr lang="it-IT" dirty="0" smtClean="0"/>
              <a:t> </a:t>
            </a:r>
            <a:r>
              <a:rPr lang="it-IT" dirty="0"/>
              <a:t>State </a:t>
            </a:r>
            <a:r>
              <a:rPr lang="it-IT" dirty="0" smtClean="0"/>
              <a:t>Transfer &amp; HTTP</a:t>
            </a:r>
            <a:endParaRPr lang="it-IT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3423" y="2104030"/>
            <a:ext cx="8413443" cy="3919465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 rot="16833755">
            <a:off x="105198" y="933356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BackEnd</a:t>
            </a:r>
            <a:endParaRPr lang="it-IT" b="1" dirty="0" smtClean="0"/>
          </a:p>
        </p:txBody>
      </p:sp>
    </p:spTree>
    <p:extLst>
      <p:ext uri="{BB962C8B-B14F-4D97-AF65-F5344CB8AC3E}">
        <p14:creationId xmlns:p14="http://schemas.microsoft.com/office/powerpoint/2010/main" val="33754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8158"/>
          </a:xfrm>
        </p:spPr>
        <p:txBody>
          <a:bodyPr/>
          <a:lstStyle/>
          <a:p>
            <a:r>
              <a:rPr lang="it-IT" dirty="0" smtClean="0"/>
              <a:t>Struttura: Database e Modelli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613" y="3448296"/>
            <a:ext cx="1012714" cy="101271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349" y="2871110"/>
            <a:ext cx="1154373" cy="115437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349" y="1716737"/>
            <a:ext cx="1154373" cy="115437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349" y="4097193"/>
            <a:ext cx="1154373" cy="115437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349" y="5323276"/>
            <a:ext cx="1154373" cy="1154373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2112734" y="4489713"/>
            <a:ext cx="151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Database: </a:t>
            </a:r>
            <a:r>
              <a:rPr lang="it-IT" dirty="0" err="1" smtClean="0"/>
              <a:t>db</a:t>
            </a:r>
            <a:endParaRPr lang="it-IT" dirty="0" smtClean="0"/>
          </a:p>
        </p:txBody>
      </p:sp>
      <p:sp>
        <p:nvSpPr>
          <p:cNvPr id="10" name="CasellaDiTesto 9"/>
          <p:cNvSpPr txBox="1"/>
          <p:nvPr/>
        </p:nvSpPr>
        <p:spPr>
          <a:xfrm>
            <a:off x="5449611" y="2010226"/>
            <a:ext cx="104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Modello</a:t>
            </a:r>
            <a:r>
              <a:rPr lang="it-IT" smtClean="0"/>
              <a:t>: Sportivo</a:t>
            </a:r>
            <a:endParaRPr lang="it-IT" dirty="0" smtClean="0"/>
          </a:p>
        </p:txBody>
      </p:sp>
      <p:sp>
        <p:nvSpPr>
          <p:cNvPr id="11" name="CasellaDiTesto 10"/>
          <p:cNvSpPr txBox="1"/>
          <p:nvPr/>
        </p:nvSpPr>
        <p:spPr>
          <a:xfrm>
            <a:off x="5449611" y="3154639"/>
            <a:ext cx="104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Modello: Attività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5449611" y="4384686"/>
            <a:ext cx="104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Modello: Utente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5449611" y="5529099"/>
            <a:ext cx="104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Modello: Risultato</a:t>
            </a:r>
          </a:p>
        </p:txBody>
      </p:sp>
      <p:sp>
        <p:nvSpPr>
          <p:cNvPr id="17" name="Rettangolo 16"/>
          <p:cNvSpPr/>
          <p:nvPr/>
        </p:nvSpPr>
        <p:spPr>
          <a:xfrm>
            <a:off x="7074499" y="2435199"/>
            <a:ext cx="490823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b="1" dirty="0" err="1">
                <a:solidFill>
                  <a:srgbClr val="CC7832"/>
                </a:solidFill>
              </a:rPr>
              <a:t>class</a:t>
            </a:r>
            <a:r>
              <a:rPr lang="it-IT" sz="1400" b="1" dirty="0">
                <a:solidFill>
                  <a:srgbClr val="CC7832"/>
                </a:solidFill>
              </a:rPr>
              <a:t> </a:t>
            </a:r>
            <a:r>
              <a:rPr lang="it-IT" sz="1400" b="1" dirty="0"/>
              <a:t>Risultato</a:t>
            </a:r>
            <a:r>
              <a:rPr lang="it-IT" sz="1400" dirty="0"/>
              <a:t>(</a:t>
            </a:r>
            <a:r>
              <a:rPr lang="it-IT" sz="1400" dirty="0" err="1"/>
              <a:t>models.Model</a:t>
            </a:r>
            <a:r>
              <a:rPr lang="it-IT" sz="1400" dirty="0"/>
              <a:t>):</a:t>
            </a:r>
            <a:br>
              <a:rPr lang="it-IT" sz="1400" dirty="0"/>
            </a:br>
            <a:r>
              <a:rPr lang="it-IT" sz="1400" dirty="0"/>
              <a:t>    </a:t>
            </a:r>
            <a:r>
              <a:rPr lang="it-IT" sz="1400" dirty="0" err="1"/>
              <a:t>attivita</a:t>
            </a:r>
            <a:r>
              <a:rPr lang="it-IT" sz="1400" dirty="0"/>
              <a:t> = </a:t>
            </a:r>
            <a:r>
              <a:rPr lang="it-IT" sz="1400" dirty="0" err="1"/>
              <a:t>models.OneToOneField</a:t>
            </a:r>
            <a:r>
              <a:rPr lang="it-IT" sz="1400" dirty="0"/>
              <a:t>(</a:t>
            </a:r>
            <a:r>
              <a:rPr lang="it-IT" sz="1400" dirty="0" err="1"/>
              <a:t>Attivita</a:t>
            </a:r>
            <a:r>
              <a:rPr lang="it-IT" sz="1400" dirty="0"/>
              <a:t>)</a:t>
            </a:r>
            <a:br>
              <a:rPr lang="it-IT" sz="1400" dirty="0"/>
            </a:br>
            <a:r>
              <a:rPr lang="it-IT" sz="1400" dirty="0"/>
              <a:t>    vincitore = </a:t>
            </a:r>
            <a:r>
              <a:rPr lang="it-IT" sz="1400" dirty="0" err="1"/>
              <a:t>models.ForeignKey</a:t>
            </a:r>
            <a:r>
              <a:rPr lang="it-IT" sz="1400" dirty="0"/>
              <a:t>(Sportivo</a:t>
            </a:r>
            <a:r>
              <a:rPr lang="it-IT" sz="1400" dirty="0">
                <a:solidFill>
                  <a:srgbClr val="CC7832"/>
                </a:solidFill>
              </a:rPr>
              <a:t>, </a:t>
            </a:r>
            <a:r>
              <a:rPr lang="it-IT" sz="1400" dirty="0" err="1">
                <a:solidFill>
                  <a:srgbClr val="AA4926"/>
                </a:solidFill>
              </a:rPr>
              <a:t>blank</a:t>
            </a:r>
            <a:r>
              <a:rPr lang="it-IT" sz="1400" dirty="0"/>
              <a:t>=</a:t>
            </a:r>
            <a:r>
              <a:rPr lang="it-IT" sz="1400" b="1" dirty="0">
                <a:solidFill>
                  <a:srgbClr val="CC7832"/>
                </a:solidFill>
              </a:rPr>
              <a:t>False</a:t>
            </a:r>
            <a:r>
              <a:rPr lang="it-IT" sz="1400" dirty="0"/>
              <a:t>)</a:t>
            </a:r>
            <a:br>
              <a:rPr lang="it-IT" sz="1400" dirty="0"/>
            </a:br>
            <a:r>
              <a:rPr lang="it-IT" sz="1400" dirty="0"/>
              <a:t>    risultato = </a:t>
            </a:r>
            <a:r>
              <a:rPr lang="it-IT" sz="1400" dirty="0" err="1"/>
              <a:t>models.CharField</a:t>
            </a:r>
            <a:r>
              <a:rPr lang="it-IT" sz="1400" dirty="0"/>
              <a:t>(</a:t>
            </a:r>
            <a:r>
              <a:rPr lang="it-IT" sz="1400" dirty="0" err="1">
                <a:solidFill>
                  <a:srgbClr val="AA4926"/>
                </a:solidFill>
              </a:rPr>
              <a:t>max_length</a:t>
            </a:r>
            <a:r>
              <a:rPr lang="it-IT" sz="1400" dirty="0"/>
              <a:t>=</a:t>
            </a:r>
            <a:r>
              <a:rPr lang="it-IT" sz="1400" dirty="0">
                <a:solidFill>
                  <a:srgbClr val="6897BB"/>
                </a:solidFill>
              </a:rPr>
              <a:t>10000</a:t>
            </a:r>
            <a:r>
              <a:rPr lang="it-IT" sz="1400" dirty="0">
                <a:solidFill>
                  <a:srgbClr val="CC7832"/>
                </a:solidFill>
              </a:rPr>
              <a:t>, </a:t>
            </a:r>
            <a:r>
              <a:rPr lang="it-IT" sz="1400" dirty="0" err="1">
                <a:solidFill>
                  <a:srgbClr val="AA4926"/>
                </a:solidFill>
              </a:rPr>
              <a:t>blank</a:t>
            </a:r>
            <a:r>
              <a:rPr lang="it-IT" sz="1400" dirty="0"/>
              <a:t>=</a:t>
            </a:r>
            <a:r>
              <a:rPr lang="it-IT" sz="1400" b="1" dirty="0">
                <a:solidFill>
                  <a:srgbClr val="CC7832"/>
                </a:solidFill>
              </a:rPr>
              <a:t>True</a:t>
            </a:r>
            <a:r>
              <a:rPr lang="it-IT" sz="1400" dirty="0"/>
              <a:t>)</a:t>
            </a:r>
            <a:br>
              <a:rPr lang="it-IT" sz="1400" dirty="0"/>
            </a:br>
            <a:r>
              <a:rPr lang="it-IT" sz="1400" dirty="0"/>
              <a:t>    classifica = </a:t>
            </a:r>
            <a:r>
              <a:rPr lang="it-IT" sz="1400" dirty="0" err="1"/>
              <a:t>models.CharField</a:t>
            </a:r>
            <a:r>
              <a:rPr lang="it-IT" sz="1400" dirty="0"/>
              <a:t>(</a:t>
            </a:r>
            <a:r>
              <a:rPr lang="it-IT" sz="1400" dirty="0" err="1">
                <a:solidFill>
                  <a:srgbClr val="AA4926"/>
                </a:solidFill>
              </a:rPr>
              <a:t>max_length</a:t>
            </a:r>
            <a:r>
              <a:rPr lang="it-IT" sz="1400" dirty="0"/>
              <a:t>=</a:t>
            </a:r>
            <a:r>
              <a:rPr lang="it-IT" sz="1400" dirty="0">
                <a:solidFill>
                  <a:srgbClr val="6897BB"/>
                </a:solidFill>
              </a:rPr>
              <a:t>10000</a:t>
            </a:r>
            <a:r>
              <a:rPr lang="it-IT" sz="1400" dirty="0">
                <a:solidFill>
                  <a:srgbClr val="CC7832"/>
                </a:solidFill>
              </a:rPr>
              <a:t>, </a:t>
            </a:r>
            <a:r>
              <a:rPr lang="it-IT" sz="1400" dirty="0" err="1">
                <a:solidFill>
                  <a:srgbClr val="AA4926"/>
                </a:solidFill>
              </a:rPr>
              <a:t>blank</a:t>
            </a:r>
            <a:r>
              <a:rPr lang="it-IT" sz="1400" dirty="0"/>
              <a:t>=</a:t>
            </a:r>
            <a:r>
              <a:rPr lang="it-IT" sz="1400" b="1" dirty="0">
                <a:solidFill>
                  <a:srgbClr val="CC7832"/>
                </a:solidFill>
              </a:rPr>
              <a:t>True</a:t>
            </a:r>
            <a:r>
              <a:rPr lang="it-IT" sz="1400" dirty="0"/>
              <a:t>)</a:t>
            </a:r>
            <a:br>
              <a:rPr lang="it-IT" sz="1400" dirty="0"/>
            </a:br>
            <a:r>
              <a:rPr lang="it-IT" sz="1400" dirty="0"/>
              <a:t>    note = </a:t>
            </a:r>
            <a:r>
              <a:rPr lang="it-IT" sz="1400" dirty="0" err="1"/>
              <a:t>models.CharField</a:t>
            </a:r>
            <a:r>
              <a:rPr lang="it-IT" sz="1400" dirty="0"/>
              <a:t>(</a:t>
            </a:r>
            <a:r>
              <a:rPr lang="it-IT" sz="1400" dirty="0" err="1">
                <a:solidFill>
                  <a:srgbClr val="AA4926"/>
                </a:solidFill>
              </a:rPr>
              <a:t>max_length</a:t>
            </a:r>
            <a:r>
              <a:rPr lang="it-IT" sz="1400" dirty="0"/>
              <a:t>=</a:t>
            </a:r>
            <a:r>
              <a:rPr lang="it-IT" sz="1400" dirty="0">
                <a:solidFill>
                  <a:srgbClr val="6897BB"/>
                </a:solidFill>
              </a:rPr>
              <a:t>10000</a:t>
            </a:r>
            <a:r>
              <a:rPr lang="it-IT" sz="1400" dirty="0">
                <a:solidFill>
                  <a:srgbClr val="CC7832"/>
                </a:solidFill>
              </a:rPr>
              <a:t>, </a:t>
            </a:r>
            <a:r>
              <a:rPr lang="it-IT" sz="1400" dirty="0" err="1">
                <a:solidFill>
                  <a:srgbClr val="AA4926"/>
                </a:solidFill>
              </a:rPr>
              <a:t>blank</a:t>
            </a:r>
            <a:r>
              <a:rPr lang="it-IT" sz="1400" dirty="0"/>
              <a:t>=</a:t>
            </a:r>
            <a:r>
              <a:rPr lang="it-IT" sz="1400" b="1" dirty="0">
                <a:solidFill>
                  <a:srgbClr val="CC7832"/>
                </a:solidFill>
              </a:rPr>
              <a:t>True</a:t>
            </a:r>
            <a:r>
              <a:rPr lang="it-IT" sz="1400" dirty="0"/>
              <a:t>)</a:t>
            </a:r>
            <a:br>
              <a:rPr lang="it-IT" sz="1400" dirty="0"/>
            </a:br>
            <a:r>
              <a:rPr lang="it-IT" sz="1400" dirty="0"/>
              <a:t>    </a:t>
            </a:r>
            <a:r>
              <a:rPr lang="it-IT" sz="1400" dirty="0" err="1"/>
              <a:t>created</a:t>
            </a:r>
            <a:r>
              <a:rPr lang="it-IT" sz="1400" dirty="0"/>
              <a:t> = </a:t>
            </a:r>
            <a:r>
              <a:rPr lang="it-IT" sz="1400" dirty="0" err="1"/>
              <a:t>models.DateTimeField</a:t>
            </a:r>
            <a:r>
              <a:rPr lang="it-IT" sz="1400" dirty="0"/>
              <a:t>(</a:t>
            </a:r>
            <a:r>
              <a:rPr lang="it-IT" sz="1400" dirty="0" err="1">
                <a:solidFill>
                  <a:srgbClr val="AA4926"/>
                </a:solidFill>
              </a:rPr>
              <a:t>auto_now_add</a:t>
            </a:r>
            <a:r>
              <a:rPr lang="it-IT" sz="1400" dirty="0"/>
              <a:t>=</a:t>
            </a:r>
            <a:r>
              <a:rPr lang="it-IT" sz="1400" b="1" dirty="0">
                <a:solidFill>
                  <a:srgbClr val="CC7832"/>
                </a:solidFill>
              </a:rPr>
              <a:t>True</a:t>
            </a:r>
            <a:r>
              <a:rPr lang="it-IT" sz="1400" dirty="0"/>
              <a:t>)</a:t>
            </a:r>
            <a:br>
              <a:rPr lang="it-IT" sz="1400" dirty="0"/>
            </a:br>
            <a:r>
              <a:rPr lang="it-IT" sz="1400" dirty="0"/>
              <a:t/>
            </a:r>
            <a:br>
              <a:rPr lang="it-IT" sz="1400" dirty="0"/>
            </a:br>
            <a:r>
              <a:rPr lang="it-IT" sz="1400" dirty="0"/>
              <a:t>    </a:t>
            </a:r>
            <a:r>
              <a:rPr lang="it-IT" sz="1400" b="1" dirty="0" err="1">
                <a:solidFill>
                  <a:srgbClr val="CC7832"/>
                </a:solidFill>
              </a:rPr>
              <a:t>def</a:t>
            </a:r>
            <a:r>
              <a:rPr lang="it-IT" sz="1400" b="1" dirty="0">
                <a:solidFill>
                  <a:srgbClr val="CC7832"/>
                </a:solidFill>
              </a:rPr>
              <a:t> </a:t>
            </a:r>
            <a:r>
              <a:rPr lang="it-IT" sz="1400" dirty="0">
                <a:solidFill>
                  <a:srgbClr val="B200B2"/>
                </a:solidFill>
              </a:rPr>
              <a:t>__</a:t>
            </a:r>
            <a:r>
              <a:rPr lang="it-IT" sz="1400" dirty="0" err="1">
                <a:solidFill>
                  <a:srgbClr val="B200B2"/>
                </a:solidFill>
              </a:rPr>
              <a:t>unicode</a:t>
            </a:r>
            <a:r>
              <a:rPr lang="it-IT" sz="1400" dirty="0">
                <a:solidFill>
                  <a:srgbClr val="B200B2"/>
                </a:solidFill>
              </a:rPr>
              <a:t>__</a:t>
            </a:r>
            <a:r>
              <a:rPr lang="it-IT" sz="1400" dirty="0"/>
              <a:t>(</a:t>
            </a:r>
            <a:r>
              <a:rPr lang="it-IT" sz="1400" dirty="0">
                <a:solidFill>
                  <a:srgbClr val="94558D"/>
                </a:solidFill>
              </a:rPr>
              <a:t>self</a:t>
            </a:r>
            <a:r>
              <a:rPr lang="it-IT" sz="1400" dirty="0"/>
              <a:t>):</a:t>
            </a:r>
            <a:br>
              <a:rPr lang="it-IT" sz="1400" dirty="0"/>
            </a:br>
            <a:r>
              <a:rPr lang="it-IT" sz="1400" dirty="0"/>
              <a:t>        </a:t>
            </a:r>
            <a:r>
              <a:rPr lang="it-IT" sz="1400" b="1" dirty="0" err="1">
                <a:solidFill>
                  <a:srgbClr val="CC7832"/>
                </a:solidFill>
              </a:rPr>
              <a:t>return</a:t>
            </a:r>
            <a:r>
              <a:rPr lang="it-IT" sz="1400" b="1" dirty="0">
                <a:solidFill>
                  <a:srgbClr val="CC7832"/>
                </a:solidFill>
              </a:rPr>
              <a:t> </a:t>
            </a:r>
            <a:r>
              <a:rPr lang="it-IT" sz="1400" dirty="0" err="1">
                <a:solidFill>
                  <a:srgbClr val="008080"/>
                </a:solidFill>
              </a:rPr>
              <a:t>u"Risultato</a:t>
            </a:r>
            <a:r>
              <a:rPr lang="it-IT" sz="1400" dirty="0">
                <a:solidFill>
                  <a:srgbClr val="008080"/>
                </a:solidFill>
              </a:rPr>
              <a:t> %</a:t>
            </a:r>
            <a:r>
              <a:rPr lang="it-IT" sz="1400" dirty="0" err="1">
                <a:solidFill>
                  <a:srgbClr val="008080"/>
                </a:solidFill>
              </a:rPr>
              <a:t>s</a:t>
            </a:r>
            <a:r>
              <a:rPr lang="it-IT" sz="1400" dirty="0">
                <a:solidFill>
                  <a:srgbClr val="008080"/>
                </a:solidFill>
              </a:rPr>
              <a:t>" </a:t>
            </a:r>
            <a:r>
              <a:rPr lang="it-IT" sz="1400" dirty="0"/>
              <a:t>% (</a:t>
            </a:r>
            <a:r>
              <a:rPr lang="it-IT" sz="1400" dirty="0" err="1">
                <a:solidFill>
                  <a:srgbClr val="94558D"/>
                </a:solidFill>
              </a:rPr>
              <a:t>self</a:t>
            </a:r>
            <a:r>
              <a:rPr lang="it-IT" sz="1400" dirty="0" err="1"/>
              <a:t>.attivita</a:t>
            </a:r>
            <a:r>
              <a:rPr lang="it-IT" sz="1400" dirty="0"/>
              <a:t>)</a:t>
            </a:r>
            <a:br>
              <a:rPr lang="it-IT" sz="1400" dirty="0"/>
            </a:br>
            <a:r>
              <a:rPr lang="it-IT" sz="1400" dirty="0"/>
              <a:t/>
            </a:r>
            <a:br>
              <a:rPr lang="it-IT" sz="1400" dirty="0"/>
            </a:br>
            <a:r>
              <a:rPr lang="it-IT" sz="1400" dirty="0"/>
              <a:t>    </a:t>
            </a:r>
            <a:r>
              <a:rPr lang="it-IT" sz="1400" b="1" dirty="0" err="1">
                <a:solidFill>
                  <a:srgbClr val="CC7832"/>
                </a:solidFill>
              </a:rPr>
              <a:t>class</a:t>
            </a:r>
            <a:r>
              <a:rPr lang="it-IT" sz="1400" b="1" dirty="0">
                <a:solidFill>
                  <a:srgbClr val="CC7832"/>
                </a:solidFill>
              </a:rPr>
              <a:t> </a:t>
            </a:r>
            <a:r>
              <a:rPr lang="it-IT" sz="1400" b="1" dirty="0"/>
              <a:t>Meta</a:t>
            </a:r>
            <a:r>
              <a:rPr lang="it-IT" sz="1400" dirty="0"/>
              <a:t>:</a:t>
            </a:r>
            <a:br>
              <a:rPr lang="it-IT" sz="1400" dirty="0"/>
            </a:br>
            <a:r>
              <a:rPr lang="it-IT" sz="1400" dirty="0"/>
              <a:t>        </a:t>
            </a:r>
            <a:r>
              <a:rPr lang="it-IT" sz="1400" dirty="0" err="1"/>
              <a:t>verbose_name_plural</a:t>
            </a:r>
            <a:r>
              <a:rPr lang="it-IT" sz="1400" dirty="0"/>
              <a:t> = </a:t>
            </a:r>
            <a:r>
              <a:rPr lang="it-IT" sz="1400" dirty="0">
                <a:solidFill>
                  <a:srgbClr val="008080"/>
                </a:solidFill>
              </a:rPr>
              <a:t>"Risultati"</a:t>
            </a:r>
            <a:br>
              <a:rPr lang="it-IT" sz="1400" dirty="0">
                <a:solidFill>
                  <a:srgbClr val="008080"/>
                </a:solidFill>
              </a:rPr>
            </a:br>
            <a:r>
              <a:rPr lang="it-IT" sz="1400" dirty="0">
                <a:solidFill>
                  <a:srgbClr val="008080"/>
                </a:solidFill>
              </a:rPr>
              <a:t>        </a:t>
            </a:r>
            <a:r>
              <a:rPr lang="it-IT" sz="1400" dirty="0" err="1"/>
              <a:t>ordering</a:t>
            </a:r>
            <a:r>
              <a:rPr lang="it-IT" sz="1400" dirty="0"/>
              <a:t> = (</a:t>
            </a:r>
            <a:r>
              <a:rPr lang="it-IT" sz="1400" dirty="0">
                <a:solidFill>
                  <a:srgbClr val="008080"/>
                </a:solidFill>
              </a:rPr>
              <a:t>'</a:t>
            </a:r>
            <a:r>
              <a:rPr lang="it-IT" sz="1400" dirty="0" err="1">
                <a:solidFill>
                  <a:srgbClr val="008080"/>
                </a:solidFill>
              </a:rPr>
              <a:t>created</a:t>
            </a:r>
            <a:r>
              <a:rPr lang="it-IT" sz="1400" dirty="0">
                <a:solidFill>
                  <a:srgbClr val="008080"/>
                </a:solidFill>
              </a:rPr>
              <a:t>'</a:t>
            </a:r>
            <a:r>
              <a:rPr lang="it-IT" sz="1400" dirty="0">
                <a:solidFill>
                  <a:srgbClr val="CC7832"/>
                </a:solidFill>
              </a:rPr>
              <a:t>,</a:t>
            </a:r>
            <a:r>
              <a:rPr lang="it-IT" sz="1400" dirty="0"/>
              <a:t>)</a:t>
            </a:r>
            <a:br>
              <a:rPr lang="it-IT" sz="1400" dirty="0"/>
            </a:br>
            <a:endParaRPr lang="it-IT" sz="1400" dirty="0"/>
          </a:p>
        </p:txBody>
      </p:sp>
      <p:sp>
        <p:nvSpPr>
          <p:cNvPr id="16" name="CasellaDiTesto 15"/>
          <p:cNvSpPr txBox="1"/>
          <p:nvPr/>
        </p:nvSpPr>
        <p:spPr>
          <a:xfrm rot="16833755">
            <a:off x="105198" y="933356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BackEnd</a:t>
            </a:r>
            <a:endParaRPr lang="it-IT" b="1" dirty="0" smtClean="0"/>
          </a:p>
        </p:txBody>
      </p:sp>
    </p:spTree>
    <p:extLst>
      <p:ext uri="{BB962C8B-B14F-4D97-AF65-F5344CB8AC3E}">
        <p14:creationId xmlns:p14="http://schemas.microsoft.com/office/powerpoint/2010/main" val="40701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8158"/>
          </a:xfrm>
        </p:spPr>
        <p:txBody>
          <a:bodyPr>
            <a:normAutofit/>
          </a:bodyPr>
          <a:lstStyle/>
          <a:p>
            <a:r>
              <a:rPr lang="it-IT" dirty="0" smtClean="0"/>
              <a:t>Rappresentazione Dati: JSON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313" y="1297148"/>
            <a:ext cx="1154373" cy="1154373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1896471" y="2582774"/>
            <a:ext cx="104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Modello</a:t>
            </a:r>
            <a:r>
              <a:rPr lang="it-IT" smtClean="0"/>
              <a:t>: Sportivo</a:t>
            </a:r>
            <a:endParaRPr lang="it-IT" dirty="0" smtClean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31"/>
          <a:stretch/>
        </p:blipFill>
        <p:spPr>
          <a:xfrm>
            <a:off x="4148921" y="3425756"/>
            <a:ext cx="7467701" cy="2930537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4148921" y="1659445"/>
            <a:ext cx="7467701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accent2"/>
                </a:solidFill>
              </a:rPr>
              <a:t>Neutron:server</a:t>
            </a:r>
            <a:r>
              <a:rPr lang="it-IT" sz="1600" dirty="0">
                <a:solidFill>
                  <a:schemeClr val="accent2"/>
                </a:solidFill>
              </a:rPr>
              <a:t> Lory$ </a:t>
            </a:r>
            <a:r>
              <a:rPr lang="it-IT" sz="1600" dirty="0" err="1">
                <a:solidFill>
                  <a:schemeClr val="accent2"/>
                </a:solidFill>
              </a:rPr>
              <a:t>curl</a:t>
            </a:r>
            <a:r>
              <a:rPr lang="it-IT" sz="1600" dirty="0">
                <a:solidFill>
                  <a:schemeClr val="accent2"/>
                </a:solidFill>
              </a:rPr>
              <a:t> -X GET http://localhost:8000/sportivi/4/</a:t>
            </a:r>
          </a:p>
          <a:p>
            <a:r>
              <a:rPr lang="it-IT" sz="1600" dirty="0">
                <a:solidFill>
                  <a:schemeClr val="accent2"/>
                </a:solidFill>
              </a:rPr>
              <a:t>{"id":4,"nome":"Michael","cognome":"Jordan","sport":"basket","data_nascita":"1963-02-17","luogo_nascita":"Brooklyn, New York","paese_nascita":"USA","altezza":1.98,"peso":101.0,"foto":"http://</a:t>
            </a:r>
            <a:r>
              <a:rPr lang="it-IT" sz="1600" dirty="0" err="1">
                <a:solidFill>
                  <a:schemeClr val="accent2"/>
                </a:solidFill>
              </a:rPr>
              <a:t>cdn.playbuzz.com</a:t>
            </a:r>
            <a:r>
              <a:rPr lang="it-IT" sz="1600" dirty="0">
                <a:solidFill>
                  <a:schemeClr val="accent2"/>
                </a:solidFill>
              </a:rPr>
              <a:t>/</a:t>
            </a:r>
            <a:r>
              <a:rPr lang="it-IT" sz="1600" dirty="0" err="1">
                <a:solidFill>
                  <a:schemeClr val="accent2"/>
                </a:solidFill>
              </a:rPr>
              <a:t>cdn</a:t>
            </a:r>
            <a:r>
              <a:rPr lang="it-IT" sz="1600" dirty="0">
                <a:solidFill>
                  <a:schemeClr val="accent2"/>
                </a:solidFill>
              </a:rPr>
              <a:t>/71dc0aed-d8ef-4149-bf08-8b726701ffdc/e9a620d2-fb30-40a7-9962-4076386f510f.jpg"}</a:t>
            </a:r>
          </a:p>
        </p:txBody>
      </p:sp>
      <p:sp>
        <p:nvSpPr>
          <p:cNvPr id="16" name="CasellaDiTesto 15"/>
          <p:cNvSpPr txBox="1"/>
          <p:nvPr/>
        </p:nvSpPr>
        <p:spPr>
          <a:xfrm rot="16200000">
            <a:off x="3478385" y="4706357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Browser</a:t>
            </a: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 rot="16200000">
            <a:off x="3452801" y="2209819"/>
            <a:ext cx="1022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mtClean="0"/>
              <a:t>Terminal</a:t>
            </a:r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 rot="16833755">
            <a:off x="105198" y="933356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BackEnd</a:t>
            </a:r>
            <a:endParaRPr lang="it-IT" b="1" dirty="0" smtClean="0"/>
          </a:p>
        </p:txBody>
      </p:sp>
    </p:spTree>
    <p:extLst>
      <p:ext uri="{BB962C8B-B14F-4D97-AF65-F5344CB8AC3E}">
        <p14:creationId xmlns:p14="http://schemas.microsoft.com/office/powerpoint/2010/main" val="7016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it-IT" dirty="0" smtClean="0"/>
              <a:t>API: Risorse ed Operazioni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791361"/>
              </p:ext>
            </p:extLst>
          </p:nvPr>
        </p:nvGraphicFramePr>
        <p:xfrm>
          <a:off x="1955805" y="1315872"/>
          <a:ext cx="907572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4678"/>
                <a:gridCol w="1418971"/>
                <a:gridCol w="1779905"/>
                <a:gridCol w="3372168"/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URL*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Verbo</a:t>
                      </a:r>
                      <a:r>
                        <a:rPr lang="it-IT" baseline="0" dirty="0" smtClean="0"/>
                        <a:t> </a:t>
                      </a:r>
                      <a:r>
                        <a:rPr lang="it-IT" dirty="0" smtClean="0"/>
                        <a:t>HTTP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Parametri Body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Risultato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/sportivi/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GET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nessuno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Lista degli sportivi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/sportivi/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POST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Stringa JSON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Creazione di un nuovo sportivo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/sportivi/:id/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GET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nessuno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Ritorna i</a:t>
                      </a:r>
                      <a:r>
                        <a:rPr lang="it-IT" baseline="0" dirty="0" smtClean="0"/>
                        <a:t> dettagli del</a:t>
                      </a:r>
                      <a:r>
                        <a:rPr lang="it-IT" dirty="0" smtClean="0"/>
                        <a:t>lo sportivo :id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/sportivi/:id/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PUT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Stringa 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Aggiorna il valore di uno sportivo 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/sportivi/:id/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DELETE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nessuno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Cancella</a:t>
                      </a:r>
                      <a:r>
                        <a:rPr lang="it-IT" baseline="0" dirty="0" smtClean="0"/>
                        <a:t> lo sportivo :id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r>
                        <a:rPr lang="it-IT" dirty="0" err="1" smtClean="0"/>
                        <a:t>attivita</a:t>
                      </a:r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GET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nessuno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Lista delle</a:t>
                      </a:r>
                      <a:r>
                        <a:rPr lang="it-IT" baseline="0" dirty="0" smtClean="0"/>
                        <a:t> attività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/</a:t>
                      </a:r>
                      <a:r>
                        <a:rPr lang="it-IT" dirty="0" err="1" smtClean="0"/>
                        <a:t>attivita</a:t>
                      </a:r>
                      <a:r>
                        <a:rPr lang="it-IT" dirty="0" smtClean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POST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Stringa JSON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Creazione di una nuova attività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r>
                        <a:rPr lang="it-IT" dirty="0" err="1" smtClean="0"/>
                        <a:t>attivita</a:t>
                      </a:r>
                      <a:r>
                        <a:rPr lang="it-IT" dirty="0" smtClean="0"/>
                        <a:t>/:id/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GET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nessuno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Ritorna i</a:t>
                      </a:r>
                      <a:r>
                        <a:rPr lang="it-IT" baseline="0" dirty="0" smtClean="0"/>
                        <a:t> dettagli dell’attività</a:t>
                      </a:r>
                      <a:r>
                        <a:rPr lang="it-IT" dirty="0" smtClean="0"/>
                        <a:t> :id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r>
                        <a:rPr lang="it-IT" dirty="0" err="1" smtClean="0"/>
                        <a:t>attivita</a:t>
                      </a:r>
                      <a:r>
                        <a:rPr lang="it-IT" dirty="0" smtClean="0"/>
                        <a:t>/:id/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PUT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Stringa 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Aggiorna il valore di un’attività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r>
                        <a:rPr lang="it-IT" dirty="0" err="1" smtClean="0"/>
                        <a:t>attivita</a:t>
                      </a:r>
                      <a:r>
                        <a:rPr lang="it-IT" dirty="0" smtClean="0"/>
                        <a:t>/:id/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DELETE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nessuno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Cancella</a:t>
                      </a:r>
                      <a:r>
                        <a:rPr lang="it-IT" baseline="0" dirty="0" smtClean="0"/>
                        <a:t> l’attività :id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r>
                        <a:rPr lang="it-IT" dirty="0" err="1" smtClean="0"/>
                        <a:t>users</a:t>
                      </a:r>
                      <a:r>
                        <a:rPr lang="it-IT" dirty="0" smtClean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GET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nessuno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Lista degli utenti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r>
                        <a:rPr lang="it-IT" dirty="0" err="1" smtClean="0"/>
                        <a:t>users</a:t>
                      </a:r>
                      <a:r>
                        <a:rPr lang="it-IT" dirty="0" smtClean="0"/>
                        <a:t>/:id/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GET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nessuno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Ritorna i</a:t>
                      </a:r>
                      <a:r>
                        <a:rPr lang="it-IT" baseline="0" dirty="0" smtClean="0"/>
                        <a:t> dettagli del</a:t>
                      </a:r>
                      <a:r>
                        <a:rPr lang="it-IT" dirty="0" smtClean="0"/>
                        <a:t>l’utente :id</a:t>
                      </a:r>
                      <a:endParaRPr lang="it-IT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asellaDiTesto 4"/>
          <p:cNvSpPr txBox="1"/>
          <p:nvPr/>
        </p:nvSpPr>
        <p:spPr>
          <a:xfrm rot="16833755">
            <a:off x="105198" y="933356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BackEnd</a:t>
            </a:r>
            <a:endParaRPr lang="it-IT" b="1" dirty="0" smtClean="0"/>
          </a:p>
        </p:txBody>
      </p:sp>
      <p:sp>
        <p:nvSpPr>
          <p:cNvPr id="6" name="CasellaDiTesto 5"/>
          <p:cNvSpPr txBox="1"/>
          <p:nvPr/>
        </p:nvSpPr>
        <p:spPr>
          <a:xfrm>
            <a:off x="2515363" y="6488668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*http</a:t>
            </a:r>
            <a:r>
              <a:rPr lang="it-IT" smtClean="0"/>
              <a:t>://localhost:8000</a:t>
            </a:r>
            <a:endParaRPr lang="it-IT" dirty="0" err="1" smtClean="0"/>
          </a:p>
        </p:txBody>
      </p:sp>
    </p:spTree>
    <p:extLst>
      <p:ext uri="{BB962C8B-B14F-4D97-AF65-F5344CB8AC3E}">
        <p14:creationId xmlns:p14="http://schemas.microsoft.com/office/powerpoint/2010/main" val="170605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Token</a:t>
            </a:r>
            <a:r>
              <a:rPr lang="it-IT" dirty="0" smtClean="0"/>
              <a:t> </a:t>
            </a:r>
            <a:r>
              <a:rPr lang="it-IT" dirty="0" err="1" smtClean="0"/>
              <a:t>Based</a:t>
            </a:r>
            <a:r>
              <a:rPr lang="it-IT" dirty="0" smtClean="0"/>
              <a:t> </a:t>
            </a:r>
            <a:r>
              <a:rPr lang="it-IT" dirty="0" err="1" smtClean="0"/>
              <a:t>Authentication</a:t>
            </a:r>
            <a:r>
              <a:rPr lang="it-IT" dirty="0" smtClean="0"/>
              <a:t>: demo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 rot="16833755">
            <a:off x="105198" y="933356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BackEnd</a:t>
            </a:r>
            <a:endParaRPr lang="it-IT" b="1" dirty="0" smtClean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66" y="2667000"/>
            <a:ext cx="3994005" cy="3124200"/>
          </a:xfrm>
        </p:spPr>
      </p:pic>
    </p:spTree>
    <p:extLst>
      <p:ext uri="{BB962C8B-B14F-4D97-AF65-F5344CB8AC3E}">
        <p14:creationId xmlns:p14="http://schemas.microsoft.com/office/powerpoint/2010/main" val="139983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Italia Sport - Homepage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 rot="16833755">
            <a:off x="73940" y="93335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FrontEnd</a:t>
            </a:r>
            <a:endParaRPr lang="it-IT" b="1" dirty="0" smtClean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581" y="2667000"/>
            <a:ext cx="6214175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183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sse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Parallasse</Template>
  <TotalTime>10278</TotalTime>
  <Words>479</Words>
  <Application>Microsoft Macintosh PowerPoint</Application>
  <PresentationFormat>Widescreen</PresentationFormat>
  <Paragraphs>137</Paragraphs>
  <Slides>18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Calibri</vt:lpstr>
      <vt:lpstr>Corbel</vt:lpstr>
      <vt:lpstr>Mangal</vt:lpstr>
      <vt:lpstr>Arial</vt:lpstr>
      <vt:lpstr>Parallasse</vt:lpstr>
      <vt:lpstr>ITALIA SPORT</vt:lpstr>
      <vt:lpstr>Introduzione: Il Progetto Italia Sport</vt:lpstr>
      <vt:lpstr>Introduzione: Tecnologie Utilizzate</vt:lpstr>
      <vt:lpstr>Representational State Transfer &amp; HTTP</vt:lpstr>
      <vt:lpstr>Struttura: Database e Modelli</vt:lpstr>
      <vt:lpstr>Rappresentazione Dati: JSON</vt:lpstr>
      <vt:lpstr>API: Risorse ed Operazioni</vt:lpstr>
      <vt:lpstr>Token Based Authentication: demo</vt:lpstr>
      <vt:lpstr>Italia Sport - Homepage</vt:lpstr>
      <vt:lpstr>Italia Sport - Homepage</vt:lpstr>
      <vt:lpstr>Italia Sport - Sportivi</vt:lpstr>
      <vt:lpstr>Italia Sport - Sportivi</vt:lpstr>
      <vt:lpstr>Italia Sport - Attività</vt:lpstr>
      <vt:lpstr>Italia Sport - Sportivi</vt:lpstr>
      <vt:lpstr>Italia Sport – Local Storage</vt:lpstr>
      <vt:lpstr>Italia Sport - Sportivi</vt:lpstr>
      <vt:lpstr>Panoramica Sito: demo</vt:lpstr>
      <vt:lpstr>The End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ITALIA SPORT</dc:title>
  <dc:creator>Lorenzo Comi</dc:creator>
  <cp:lastModifiedBy>Utente di Microsoft Office</cp:lastModifiedBy>
  <cp:revision>24</cp:revision>
  <dcterms:created xsi:type="dcterms:W3CDTF">2017-03-23T15:08:46Z</dcterms:created>
  <dcterms:modified xsi:type="dcterms:W3CDTF">2017-07-06T17:12:06Z</dcterms:modified>
</cp:coreProperties>
</file>